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9" r:id="rId2"/>
    <p:sldId id="286" r:id="rId3"/>
    <p:sldId id="291" r:id="rId4"/>
    <p:sldId id="306" r:id="rId5"/>
    <p:sldId id="307" r:id="rId6"/>
    <p:sldId id="283" r:id="rId7"/>
    <p:sldId id="285" r:id="rId8"/>
    <p:sldId id="310" r:id="rId9"/>
    <p:sldId id="311" r:id="rId10"/>
    <p:sldId id="313" r:id="rId11"/>
    <p:sldId id="294" r:id="rId12"/>
    <p:sldId id="302" r:id="rId13"/>
    <p:sldId id="304" r:id="rId14"/>
    <p:sldId id="315" r:id="rId15"/>
    <p:sldId id="314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F89A25-EC69-4875-BF1D-A56A4E407F2C}">
          <p14:sldIdLst>
            <p14:sldId id="299"/>
            <p14:sldId id="286"/>
            <p14:sldId id="291"/>
            <p14:sldId id="306"/>
            <p14:sldId id="307"/>
            <p14:sldId id="283"/>
            <p14:sldId id="285"/>
            <p14:sldId id="310"/>
            <p14:sldId id="311"/>
            <p14:sldId id="313"/>
            <p14:sldId id="294"/>
            <p14:sldId id="302"/>
            <p14:sldId id="304"/>
            <p14:sldId id="315"/>
            <p14:sldId id="314"/>
          </p14:sldIdLst>
        </p14:section>
        <p14:section name="Раздел без заголовка" id="{CC38C973-FE61-4C7B-8C4B-061F8A38FEE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45"/>
    <a:srgbClr val="0000FF"/>
    <a:srgbClr val="00CC00"/>
    <a:srgbClr val="CC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5" autoAdjust="0"/>
    <p:restoredTop sz="88279" autoAdjust="0"/>
  </p:normalViewPr>
  <p:slideViewPr>
    <p:cSldViewPr>
      <p:cViewPr>
        <p:scale>
          <a:sx n="78" d="100"/>
          <a:sy n="7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13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20538057742821E-2"/>
          <c:y val="2.9606445027704886E-2"/>
          <c:w val="0.65562325021872336"/>
          <c:h val="0.83335185185185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Вхідна 2017-2018 н.р</c:v>
                </c:pt>
                <c:pt idx="1">
                  <c:v>Повторна 2018-2019 н.р.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2"/>
                <c:pt idx="0">
                  <c:v>0.30000000000000016</c:v>
                </c:pt>
                <c:pt idx="1">
                  <c:v>0.70000000000000029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Достатній рівень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Вхідна 2017-2018 н.р</c:v>
                </c:pt>
                <c:pt idx="1">
                  <c:v>Повторна 2018-2019 н.р.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2"/>
                <c:pt idx="0">
                  <c:v>0.5</c:v>
                </c:pt>
                <c:pt idx="1">
                  <c:v>0.30000000000000016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 рівень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Вхідна 2017-2018 н.р</c:v>
                </c:pt>
                <c:pt idx="1">
                  <c:v>Повторна 2018-2019 н.р.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792576"/>
        <c:axId val="206794112"/>
        <c:axId val="0"/>
      </c:bar3DChart>
      <c:catAx>
        <c:axId val="20679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794112"/>
        <c:crosses val="autoZero"/>
        <c:auto val="1"/>
        <c:lblAlgn val="ctr"/>
        <c:lblOffset val="100"/>
        <c:noMultiLvlLbl val="0"/>
      </c:catAx>
      <c:valAx>
        <c:axId val="206794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2067925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ru-RU"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5B24D-6539-4BC1-A2E2-EC092074C5DD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B7468531-5A23-4DCF-972F-9FE3AA3D5059}">
      <dgm:prSet phldrT="[Текст]"/>
      <dgm:spPr/>
      <dgm:t>
        <a:bodyPr/>
        <a:lstStyle/>
        <a:p>
          <a:r>
            <a:rPr lang="uk-UA" smtClean="0"/>
            <a:t>Виклик часу</a:t>
          </a:r>
          <a:endParaRPr lang="ru-RU" dirty="0"/>
        </a:p>
      </dgm:t>
    </dgm:pt>
    <dgm:pt modelId="{6F03A04E-2AFC-4EB7-9637-F43399A4B384}" type="parTrans" cxnId="{3B7545F1-0ED7-40E3-BB84-9CE089AF43B7}">
      <dgm:prSet/>
      <dgm:spPr/>
      <dgm:t>
        <a:bodyPr/>
        <a:lstStyle/>
        <a:p>
          <a:endParaRPr lang="ru-RU"/>
        </a:p>
      </dgm:t>
    </dgm:pt>
    <dgm:pt modelId="{ECBD9DE2-AEA9-40E1-A579-DB229B058567}" type="sibTrans" cxnId="{3B7545F1-0ED7-40E3-BB84-9CE089AF43B7}">
      <dgm:prSet/>
      <dgm:spPr/>
      <dgm:t>
        <a:bodyPr/>
        <a:lstStyle/>
        <a:p>
          <a:endParaRPr lang="ru-RU"/>
        </a:p>
      </dgm:t>
    </dgm:pt>
    <dgm:pt modelId="{9E9E0770-8DDD-4861-AA2B-E0BB9881B00E}">
      <dgm:prSet phldrT="[Текст]"/>
      <dgm:spPr/>
      <dgm:t>
        <a:bodyPr/>
        <a:lstStyle/>
        <a:p>
          <a:r>
            <a:rPr lang="uk-UA" smtClean="0"/>
            <a:t>Ідея</a:t>
          </a:r>
          <a:endParaRPr lang="ru-RU" dirty="0"/>
        </a:p>
      </dgm:t>
    </dgm:pt>
    <dgm:pt modelId="{8C0313F3-4FDA-48D1-B148-E8A0E7C9A513}" type="parTrans" cxnId="{03FA992A-7C0B-4118-8004-214FB51E1734}">
      <dgm:prSet/>
      <dgm:spPr/>
      <dgm:t>
        <a:bodyPr/>
        <a:lstStyle/>
        <a:p>
          <a:endParaRPr lang="ru-RU"/>
        </a:p>
      </dgm:t>
    </dgm:pt>
    <dgm:pt modelId="{4BE3951C-E6D4-41AB-B9C3-4DDEE7ACE7EA}" type="sibTrans" cxnId="{03FA992A-7C0B-4118-8004-214FB51E1734}">
      <dgm:prSet/>
      <dgm:spPr/>
      <dgm:t>
        <a:bodyPr/>
        <a:lstStyle/>
        <a:p>
          <a:endParaRPr lang="ru-RU"/>
        </a:p>
      </dgm:t>
    </dgm:pt>
    <dgm:pt modelId="{09B49260-1B5E-4587-AF23-0FE9C6FD8AD8}">
      <dgm:prSet phldrT="[Текст]"/>
      <dgm:spPr/>
      <dgm:t>
        <a:bodyPr/>
        <a:lstStyle/>
        <a:p>
          <a:r>
            <a:rPr lang="uk-UA" smtClean="0"/>
            <a:t>Проект «Без меж»</a:t>
          </a:r>
          <a:endParaRPr lang="ru-RU" dirty="0"/>
        </a:p>
      </dgm:t>
    </dgm:pt>
    <dgm:pt modelId="{79BE8498-92CC-4BAE-B9E9-304FDB0E58F1}" type="parTrans" cxnId="{2F8F2AC8-7B46-44BD-B959-6BF3F67215F2}">
      <dgm:prSet/>
      <dgm:spPr/>
      <dgm:t>
        <a:bodyPr/>
        <a:lstStyle/>
        <a:p>
          <a:endParaRPr lang="ru-RU"/>
        </a:p>
      </dgm:t>
    </dgm:pt>
    <dgm:pt modelId="{096DB9FE-406D-4ED6-83D4-7213C627646F}" type="sibTrans" cxnId="{2F8F2AC8-7B46-44BD-B959-6BF3F67215F2}">
      <dgm:prSet/>
      <dgm:spPr/>
      <dgm:t>
        <a:bodyPr/>
        <a:lstStyle/>
        <a:p>
          <a:endParaRPr lang="ru-RU"/>
        </a:p>
      </dgm:t>
    </dgm:pt>
    <dgm:pt modelId="{0BF76593-9ED8-48BE-A05B-6E310FEF168C}" type="pres">
      <dgm:prSet presAssocID="{ED65B24D-6539-4BC1-A2E2-EC092074C5DD}" presName="Name0" presStyleCnt="0">
        <dgm:presLayoutVars>
          <dgm:dir/>
          <dgm:animLvl val="lvl"/>
          <dgm:resizeHandles val="exact"/>
        </dgm:presLayoutVars>
      </dgm:prSet>
      <dgm:spPr/>
    </dgm:pt>
    <dgm:pt modelId="{30EC901F-BAA9-49BC-9B67-671377B6514D}" type="pres">
      <dgm:prSet presAssocID="{B7468531-5A23-4DCF-972F-9FE3AA3D50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5151D-2DE5-4B37-A5FC-DF09A40739F4}" type="pres">
      <dgm:prSet presAssocID="{ECBD9DE2-AEA9-40E1-A579-DB229B058567}" presName="parTxOnlySpace" presStyleCnt="0"/>
      <dgm:spPr/>
    </dgm:pt>
    <dgm:pt modelId="{93E6FB33-59C4-430D-8547-3C2FAFE3865E}" type="pres">
      <dgm:prSet presAssocID="{9E9E0770-8DDD-4861-AA2B-E0BB9881B0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57F31-98C1-4AA2-B47B-AF12C7AFAC5D}" type="pres">
      <dgm:prSet presAssocID="{4BE3951C-E6D4-41AB-B9C3-4DDEE7ACE7EA}" presName="parTxOnlySpace" presStyleCnt="0"/>
      <dgm:spPr/>
    </dgm:pt>
    <dgm:pt modelId="{B80C121D-E67D-4708-8A8F-D6F8EE0CB912}" type="pres">
      <dgm:prSet presAssocID="{09B49260-1B5E-4587-AF23-0FE9C6FD8A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0DD2B-DE1C-4DFA-889B-C4639B572BF0}" type="presOf" srcId="{9E9E0770-8DDD-4861-AA2B-E0BB9881B00E}" destId="{93E6FB33-59C4-430D-8547-3C2FAFE3865E}" srcOrd="0" destOrd="0" presId="urn:microsoft.com/office/officeart/2005/8/layout/chevron1"/>
    <dgm:cxn modelId="{2F8F2AC8-7B46-44BD-B959-6BF3F67215F2}" srcId="{ED65B24D-6539-4BC1-A2E2-EC092074C5DD}" destId="{09B49260-1B5E-4587-AF23-0FE9C6FD8AD8}" srcOrd="2" destOrd="0" parTransId="{79BE8498-92CC-4BAE-B9E9-304FDB0E58F1}" sibTransId="{096DB9FE-406D-4ED6-83D4-7213C627646F}"/>
    <dgm:cxn modelId="{03FA992A-7C0B-4118-8004-214FB51E1734}" srcId="{ED65B24D-6539-4BC1-A2E2-EC092074C5DD}" destId="{9E9E0770-8DDD-4861-AA2B-E0BB9881B00E}" srcOrd="1" destOrd="0" parTransId="{8C0313F3-4FDA-48D1-B148-E8A0E7C9A513}" sibTransId="{4BE3951C-E6D4-41AB-B9C3-4DDEE7ACE7EA}"/>
    <dgm:cxn modelId="{E3C236A6-B171-40F7-B59B-1269430B3C00}" type="presOf" srcId="{ED65B24D-6539-4BC1-A2E2-EC092074C5DD}" destId="{0BF76593-9ED8-48BE-A05B-6E310FEF168C}" srcOrd="0" destOrd="0" presId="urn:microsoft.com/office/officeart/2005/8/layout/chevron1"/>
    <dgm:cxn modelId="{3B7545F1-0ED7-40E3-BB84-9CE089AF43B7}" srcId="{ED65B24D-6539-4BC1-A2E2-EC092074C5DD}" destId="{B7468531-5A23-4DCF-972F-9FE3AA3D5059}" srcOrd="0" destOrd="0" parTransId="{6F03A04E-2AFC-4EB7-9637-F43399A4B384}" sibTransId="{ECBD9DE2-AEA9-40E1-A579-DB229B058567}"/>
    <dgm:cxn modelId="{7EF025A1-0DC2-4604-B155-CAD9A51AE416}" type="presOf" srcId="{B7468531-5A23-4DCF-972F-9FE3AA3D5059}" destId="{30EC901F-BAA9-49BC-9B67-671377B6514D}" srcOrd="0" destOrd="0" presId="urn:microsoft.com/office/officeart/2005/8/layout/chevron1"/>
    <dgm:cxn modelId="{333CDB2C-5B7C-4E91-9C6D-C4BA8E704F80}" type="presOf" srcId="{09B49260-1B5E-4587-AF23-0FE9C6FD8AD8}" destId="{B80C121D-E67D-4708-8A8F-D6F8EE0CB912}" srcOrd="0" destOrd="0" presId="urn:microsoft.com/office/officeart/2005/8/layout/chevron1"/>
    <dgm:cxn modelId="{9CF9C562-5963-494E-8895-F7B9EF5D8FDC}" type="presParOf" srcId="{0BF76593-9ED8-48BE-A05B-6E310FEF168C}" destId="{30EC901F-BAA9-49BC-9B67-671377B6514D}" srcOrd="0" destOrd="0" presId="urn:microsoft.com/office/officeart/2005/8/layout/chevron1"/>
    <dgm:cxn modelId="{50B75188-FD97-4447-AEDF-E770BEA4CEBE}" type="presParOf" srcId="{0BF76593-9ED8-48BE-A05B-6E310FEF168C}" destId="{9A95151D-2DE5-4B37-A5FC-DF09A40739F4}" srcOrd="1" destOrd="0" presId="urn:microsoft.com/office/officeart/2005/8/layout/chevron1"/>
    <dgm:cxn modelId="{65302C70-9BBE-4A11-844E-0AD6C2EA6B99}" type="presParOf" srcId="{0BF76593-9ED8-48BE-A05B-6E310FEF168C}" destId="{93E6FB33-59C4-430D-8547-3C2FAFE3865E}" srcOrd="2" destOrd="0" presId="urn:microsoft.com/office/officeart/2005/8/layout/chevron1"/>
    <dgm:cxn modelId="{5A5E2B72-FBAE-4769-963E-3F71ACE513B1}" type="presParOf" srcId="{0BF76593-9ED8-48BE-A05B-6E310FEF168C}" destId="{D3B57F31-98C1-4AA2-B47B-AF12C7AFAC5D}" srcOrd="3" destOrd="0" presId="urn:microsoft.com/office/officeart/2005/8/layout/chevron1"/>
    <dgm:cxn modelId="{FD22FEEB-88DB-4632-9D26-5689F6C71045}" type="presParOf" srcId="{0BF76593-9ED8-48BE-A05B-6E310FEF168C}" destId="{B80C121D-E67D-4708-8A8F-D6F8EE0CB9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96BF5-223D-443E-9D7F-DC5621CE2CC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D5A2B9-CCF4-403B-BABA-D535DD5E9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 з особливими потребами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09DD0-B511-4C39-8C0A-ED3008877F03}" type="parTrans" cxnId="{62216FB4-4F25-48A1-8A00-707D05B66153}">
      <dgm:prSet/>
      <dgm:spPr/>
      <dgm:t>
        <a:bodyPr/>
        <a:lstStyle/>
        <a:p>
          <a:endParaRPr lang="ru-RU"/>
        </a:p>
      </dgm:t>
    </dgm:pt>
    <dgm:pt modelId="{F568816B-EA22-4A73-B2E6-2F2DFEB5C1E0}" type="sibTrans" cxnId="{62216FB4-4F25-48A1-8A00-707D05B66153}">
      <dgm:prSet/>
      <dgm:spPr/>
      <dgm:t>
        <a:bodyPr/>
        <a:lstStyle/>
        <a:p>
          <a:endParaRPr lang="ru-RU"/>
        </a:p>
      </dgm:t>
    </dgm:pt>
    <dgm:pt modelId="{C977826A-5F4C-4DB3-8A81-8BF5CA16BF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0465C-C216-4CEC-B89C-CBFE91190538}" type="parTrans" cxnId="{2171B187-A6BB-4E43-AD24-0EACAD2FFD60}">
      <dgm:prSet/>
      <dgm:spPr/>
      <dgm:t>
        <a:bodyPr/>
        <a:lstStyle/>
        <a:p>
          <a:endParaRPr lang="ru-RU"/>
        </a:p>
      </dgm:t>
    </dgm:pt>
    <dgm:pt modelId="{00B1864D-80E8-4CF3-B49A-19CA6D8ADCA6}" type="sibTrans" cxnId="{2171B187-A6BB-4E43-AD24-0EACAD2FFD60}">
      <dgm:prSet/>
      <dgm:spPr/>
      <dgm:t>
        <a:bodyPr/>
        <a:lstStyle/>
        <a:p>
          <a:endParaRPr lang="ru-RU"/>
        </a:p>
      </dgm:t>
    </dgm:pt>
    <dgm:pt modelId="{1BC41243-BBCE-48D4-B681-B2485914C8F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асистент учителя, вихователя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908DE-E43D-44B5-A3B1-4E5798301F81}" type="parTrans" cxnId="{9B060F77-81F8-40A6-80D6-DD0AADA2AC96}">
      <dgm:prSet/>
      <dgm:spPr/>
      <dgm:t>
        <a:bodyPr/>
        <a:lstStyle/>
        <a:p>
          <a:endParaRPr lang="ru-RU"/>
        </a:p>
      </dgm:t>
    </dgm:pt>
    <dgm:pt modelId="{1812EFFD-C6E2-41B5-AB0D-FB6250FB36B4}" type="sibTrans" cxnId="{9B060F77-81F8-40A6-80D6-DD0AADA2AC96}">
      <dgm:prSet/>
      <dgm:spPr/>
      <dgm:t>
        <a:bodyPr/>
        <a:lstStyle/>
        <a:p>
          <a:endParaRPr lang="ru-RU"/>
        </a:p>
      </dgm:t>
    </dgm:pt>
    <dgm:pt modelId="{B2807C74-DD06-40A7-BB1E-7FAE77520D29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адміністрація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E71B6-1559-411F-A4D8-2A5B42716FD9}" type="parTrans" cxnId="{0799D21C-9274-4D18-925A-EB8AC5A2FD4D}">
      <dgm:prSet/>
      <dgm:spPr/>
      <dgm:t>
        <a:bodyPr/>
        <a:lstStyle/>
        <a:p>
          <a:endParaRPr lang="ru-RU"/>
        </a:p>
      </dgm:t>
    </dgm:pt>
    <dgm:pt modelId="{EE2AFADA-E345-4F61-A848-37A207D600F8}" type="sibTrans" cxnId="{0799D21C-9274-4D18-925A-EB8AC5A2FD4D}">
      <dgm:prSet/>
      <dgm:spPr/>
      <dgm:t>
        <a:bodyPr/>
        <a:lstStyle/>
        <a:p>
          <a:endParaRPr lang="ru-RU"/>
        </a:p>
      </dgm:t>
    </dgm:pt>
    <dgm:pt modelId="{ACB0AE34-4BEE-43D2-8F56-BEB9633F3950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педагог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0A3A1-AA02-402C-91CA-B3EB73B49CF5}" type="parTrans" cxnId="{5D9FAB50-A17F-4556-9FF5-33E08694BC2F}">
      <dgm:prSet/>
      <dgm:spPr/>
      <dgm:t>
        <a:bodyPr/>
        <a:lstStyle/>
        <a:p>
          <a:endParaRPr lang="ru-RU"/>
        </a:p>
      </dgm:t>
    </dgm:pt>
    <dgm:pt modelId="{3362572C-D7F3-4853-8A0B-EFF25B048C07}" type="sibTrans" cxnId="{5D9FAB50-A17F-4556-9FF5-33E08694BC2F}">
      <dgm:prSet/>
      <dgm:spPr/>
      <dgm:t>
        <a:bodyPr/>
        <a:lstStyle/>
        <a:p>
          <a:endParaRPr lang="ru-RU"/>
        </a:p>
      </dgm:t>
    </dgm:pt>
    <dgm:pt modelId="{C5668230-45D3-4BF5-94A9-C5C2F31A9D8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FBCF7-0FE1-421F-8A34-8213530CA35F}" type="parTrans" cxnId="{EFAEF2CA-6DB6-4A55-850C-8B6E4AB3B85C}">
      <dgm:prSet/>
      <dgm:spPr/>
      <dgm:t>
        <a:bodyPr/>
        <a:lstStyle/>
        <a:p>
          <a:endParaRPr lang="ru-RU"/>
        </a:p>
      </dgm:t>
    </dgm:pt>
    <dgm:pt modelId="{18B9D505-B84B-4304-8EEC-D49926F9371D}" type="sibTrans" cxnId="{EFAEF2CA-6DB6-4A55-850C-8B6E4AB3B85C}">
      <dgm:prSet/>
      <dgm:spPr/>
      <dgm:t>
        <a:bodyPr/>
        <a:lstStyle/>
        <a:p>
          <a:endParaRPr lang="ru-RU"/>
        </a:p>
      </dgm:t>
    </dgm:pt>
    <dgm:pt modelId="{E2BD89EB-0F8A-4359-BEDB-A206FC80791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логопед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699EA-27E6-496C-A7B5-0E0F93AA6A1C}" type="parTrans" cxnId="{A4B8B0C2-B7DE-425D-AE92-49B31FB64A23}">
      <dgm:prSet/>
      <dgm:spPr/>
      <dgm:t>
        <a:bodyPr/>
        <a:lstStyle/>
        <a:p>
          <a:endParaRPr lang="ru-RU"/>
        </a:p>
      </dgm:t>
    </dgm:pt>
    <dgm:pt modelId="{DEB78B49-526B-476E-8E4B-76F674DF2111}" type="sibTrans" cxnId="{A4B8B0C2-B7DE-425D-AE92-49B31FB64A23}">
      <dgm:prSet/>
      <dgm:spPr/>
      <dgm:t>
        <a:bodyPr/>
        <a:lstStyle/>
        <a:p>
          <a:endParaRPr lang="ru-RU"/>
        </a:p>
      </dgm:t>
    </dgm:pt>
    <dgm:pt modelId="{5955FF56-FFF4-4B33-8350-58C99DD54F6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медпрацівник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84614-07D6-43F8-8595-D219A483C432}" type="parTrans" cxnId="{6067AF07-74B3-49C6-9FBB-F3979F547817}">
      <dgm:prSet/>
      <dgm:spPr/>
      <dgm:t>
        <a:bodyPr/>
        <a:lstStyle/>
        <a:p>
          <a:endParaRPr lang="ru-RU"/>
        </a:p>
      </dgm:t>
    </dgm:pt>
    <dgm:pt modelId="{17A70419-8AAD-4DE6-BF9E-BA51907B5E03}" type="sibTrans" cxnId="{6067AF07-74B3-49C6-9FBB-F3979F547817}">
      <dgm:prSet/>
      <dgm:spPr/>
      <dgm:t>
        <a:bodyPr/>
        <a:lstStyle/>
        <a:p>
          <a:endParaRPr lang="ru-RU"/>
        </a:p>
      </dgm:t>
    </dgm:pt>
    <dgm:pt modelId="{E464EC7B-D177-4BC6-95C2-126E577F1444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42CFC-F23A-4133-AF5A-E11C707BC486}" type="parTrans" cxnId="{9FA28ADF-3197-4D81-ABAB-97DF4822C532}">
      <dgm:prSet/>
      <dgm:spPr/>
      <dgm:t>
        <a:bodyPr/>
        <a:lstStyle/>
        <a:p>
          <a:endParaRPr lang="ru-RU"/>
        </a:p>
      </dgm:t>
    </dgm:pt>
    <dgm:pt modelId="{F43ECFB3-E7A6-4D8D-B942-7EEF4D518C78}" type="sibTrans" cxnId="{9FA28ADF-3197-4D81-ABAB-97DF4822C532}">
      <dgm:prSet/>
      <dgm:spPr/>
      <dgm:t>
        <a:bodyPr/>
        <a:lstStyle/>
        <a:p>
          <a:endParaRPr lang="ru-RU"/>
        </a:p>
      </dgm:t>
    </dgm:pt>
    <dgm:pt modelId="{93A09891-38F9-457C-94CD-0B08D8AEBAEC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вихователь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E86EB-C0B9-4374-8C3D-117AD30889E5}" type="parTrans" cxnId="{05946B88-A110-40CD-866D-C353E816AD3F}">
      <dgm:prSet/>
      <dgm:spPr/>
      <dgm:t>
        <a:bodyPr/>
        <a:lstStyle/>
        <a:p>
          <a:endParaRPr lang="ru-RU"/>
        </a:p>
      </dgm:t>
    </dgm:pt>
    <dgm:pt modelId="{613EC563-F11F-4BA6-8504-0833CB370CAC}" type="sibTrans" cxnId="{05946B88-A110-40CD-866D-C353E816AD3F}">
      <dgm:prSet/>
      <dgm:spPr/>
      <dgm:t>
        <a:bodyPr/>
        <a:lstStyle/>
        <a:p>
          <a:endParaRPr lang="ru-RU"/>
        </a:p>
      </dgm:t>
    </dgm:pt>
    <dgm:pt modelId="{C0F45EC3-C437-4265-B1CF-6A37C2E06368}" type="pres">
      <dgm:prSet presAssocID="{0FA96BF5-223D-443E-9D7F-DC5621CE2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CDC23-CBAF-4863-968D-AD38F9354A5D}" type="pres">
      <dgm:prSet presAssocID="{E0D5A2B9-CCF4-403B-BABA-D535DD5E9F03}" presName="centerShape" presStyleLbl="node0" presStyleIdx="0" presStyleCnt="1" custScaleX="134652" custScaleY="126384" custLinFactNeighborX="-1538" custLinFactNeighborY="-1744"/>
      <dgm:spPr/>
      <dgm:t>
        <a:bodyPr/>
        <a:lstStyle/>
        <a:p>
          <a:endParaRPr lang="ru-RU"/>
        </a:p>
      </dgm:t>
    </dgm:pt>
    <dgm:pt modelId="{D837D57A-F85D-44EE-8728-9C8865DA638A}" type="pres">
      <dgm:prSet presAssocID="{C977826A-5F4C-4DB3-8A81-8BF5CA16BFA7}" presName="node" presStyleLbl="node1" presStyleIdx="0" presStyleCnt="9" custScaleX="226477" custRadScaleRad="100082" custRadScaleInc="-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4E52-FA6B-4843-B9AE-D1EFF5F60F5B}" type="pres">
      <dgm:prSet presAssocID="{C977826A-5F4C-4DB3-8A81-8BF5CA16BFA7}" presName="dummy" presStyleCnt="0"/>
      <dgm:spPr/>
    </dgm:pt>
    <dgm:pt modelId="{BE2C42A4-6720-4FB4-BC99-16C23CAD028B}" type="pres">
      <dgm:prSet presAssocID="{00B1864D-80E8-4CF3-B49A-19CA6D8ADCA6}" presName="sibTrans" presStyleLbl="sibTrans2D1" presStyleIdx="0" presStyleCnt="9"/>
      <dgm:spPr/>
      <dgm:t>
        <a:bodyPr/>
        <a:lstStyle/>
        <a:p>
          <a:endParaRPr lang="ru-RU"/>
        </a:p>
      </dgm:t>
    </dgm:pt>
    <dgm:pt modelId="{53B82C92-E7F6-45BF-BFA0-F32C30713D82}" type="pres">
      <dgm:prSet presAssocID="{93A09891-38F9-457C-94CD-0B08D8AEBAEC}" presName="node" presStyleLbl="node1" presStyleIdx="1" presStyleCnt="9" custScaleX="256653" custScaleY="112988" custRadScaleRad="126232" custRadScaleInc="11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8165-5D1E-4DC5-A42B-CA7A5093A477}" type="pres">
      <dgm:prSet presAssocID="{93A09891-38F9-457C-94CD-0B08D8AEBAEC}" presName="dummy" presStyleCnt="0"/>
      <dgm:spPr/>
    </dgm:pt>
    <dgm:pt modelId="{29A2F2F9-F711-45AC-BBB2-A2387159727B}" type="pres">
      <dgm:prSet presAssocID="{613EC563-F11F-4BA6-8504-0833CB370CAC}" presName="sibTrans" presStyleLbl="sibTrans2D1" presStyleIdx="1" presStyleCnt="9" custLinFactNeighborX="2133" custLinFactNeighborY="673"/>
      <dgm:spPr/>
      <dgm:t>
        <a:bodyPr/>
        <a:lstStyle/>
        <a:p>
          <a:endParaRPr lang="ru-RU"/>
        </a:p>
      </dgm:t>
    </dgm:pt>
    <dgm:pt modelId="{A40A4B75-67CE-4BDF-AC70-367472C2E48F}" type="pres">
      <dgm:prSet presAssocID="{1BC41243-BBCE-48D4-B681-B2485914C8FC}" presName="node" presStyleLbl="node1" presStyleIdx="2" presStyleCnt="9" custScaleX="264096" custRadScaleRad="120518" custRadScaleInc="47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4ED57-A4CD-4BE9-AB0B-C5695A4CB578}" type="pres">
      <dgm:prSet presAssocID="{1BC41243-BBCE-48D4-B681-B2485914C8FC}" presName="dummy" presStyleCnt="0"/>
      <dgm:spPr/>
    </dgm:pt>
    <dgm:pt modelId="{69FDCA3C-FCDC-40E2-9BDC-B58897131C77}" type="pres">
      <dgm:prSet presAssocID="{1812EFFD-C6E2-41B5-AB0D-FB6250FB36B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FA7BC3CF-DC9B-4FDC-B637-3A37F79D4F93}" type="pres">
      <dgm:prSet presAssocID="{B2807C74-DD06-40A7-BB1E-7FAE77520D29}" presName="node" presStyleLbl="node1" presStyleIdx="3" presStyleCnt="9" custScaleX="266060" custRadScaleRad="120115" custRadScaleInc="-60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975B5-25E1-4C64-B8C0-42C16A2E41D3}" type="pres">
      <dgm:prSet presAssocID="{B2807C74-DD06-40A7-BB1E-7FAE77520D29}" presName="dummy" presStyleCnt="0"/>
      <dgm:spPr/>
    </dgm:pt>
    <dgm:pt modelId="{931B1D84-7270-4DA7-97E3-1CF7A7834616}" type="pres">
      <dgm:prSet presAssocID="{EE2AFADA-E345-4F61-A848-37A207D600F8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EF5500F-72AB-42AB-BBCE-471724C9ABED}" type="pres">
      <dgm:prSet presAssocID="{ACB0AE34-4BEE-43D2-8F56-BEB9633F3950}" presName="node" presStyleLbl="node1" presStyleIdx="4" presStyleCnt="9" custScaleX="248639" custRadScaleRad="108123" custRadScaleInc="-9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FF6C1-0B12-4332-BD64-69765554D710}" type="pres">
      <dgm:prSet presAssocID="{ACB0AE34-4BEE-43D2-8F56-BEB9633F3950}" presName="dummy" presStyleCnt="0"/>
      <dgm:spPr/>
    </dgm:pt>
    <dgm:pt modelId="{0969115C-3194-4A27-81B7-BFF4738F4529}" type="pres">
      <dgm:prSet presAssocID="{3362572C-D7F3-4853-8A0B-EFF25B048C07}" presName="sibTrans" presStyleLbl="sibTrans2D1" presStyleIdx="4" presStyleCnt="9"/>
      <dgm:spPr/>
      <dgm:t>
        <a:bodyPr/>
        <a:lstStyle/>
        <a:p>
          <a:endParaRPr lang="ru-RU"/>
        </a:p>
      </dgm:t>
    </dgm:pt>
    <dgm:pt modelId="{A820777F-5E8F-4EE8-88B4-939533440201}" type="pres">
      <dgm:prSet presAssocID="{C5668230-45D3-4BF5-94A9-C5C2F31A9D8A}" presName="node" presStyleLbl="node1" presStyleIdx="5" presStyleCnt="9" custScaleX="228794" custRadScaleRad="101481" custRadScaleInc="7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99EE-6CD8-47CA-B74E-542FFFCC1CB4}" type="pres">
      <dgm:prSet presAssocID="{C5668230-45D3-4BF5-94A9-C5C2F31A9D8A}" presName="dummy" presStyleCnt="0"/>
      <dgm:spPr/>
    </dgm:pt>
    <dgm:pt modelId="{80D74B30-24D6-486E-8A11-7AE4A1A78EEB}" type="pres">
      <dgm:prSet presAssocID="{18B9D505-B84B-4304-8EEC-D49926F9371D}" presName="sibTrans" presStyleLbl="sibTrans2D1" presStyleIdx="5" presStyleCnt="9"/>
      <dgm:spPr/>
      <dgm:t>
        <a:bodyPr/>
        <a:lstStyle/>
        <a:p>
          <a:endParaRPr lang="ru-RU"/>
        </a:p>
      </dgm:t>
    </dgm:pt>
    <dgm:pt modelId="{FA4A0950-70E5-43C3-9838-D4186109BC47}" type="pres">
      <dgm:prSet presAssocID="{E2BD89EB-0F8A-4359-BEDB-A206FC80791F}" presName="node" presStyleLbl="node1" presStyleIdx="6" presStyleCnt="9" custScaleX="256873" custRadScaleRad="121001" custRadScaleInc="6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1C0FC-862C-457E-9EE0-3F0F4AD6837E}" type="pres">
      <dgm:prSet presAssocID="{E2BD89EB-0F8A-4359-BEDB-A206FC80791F}" presName="dummy" presStyleCnt="0"/>
      <dgm:spPr/>
    </dgm:pt>
    <dgm:pt modelId="{65FE435B-67F9-44E3-97B9-B4BEC98AD46E}" type="pres">
      <dgm:prSet presAssocID="{DEB78B49-526B-476E-8E4B-76F674DF2111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F98850E-06FE-4848-941E-8FF53793A42C}" type="pres">
      <dgm:prSet presAssocID="{5955FF56-FFF4-4B33-8350-58C99DD54F6B}" presName="node" presStyleLbl="node1" presStyleIdx="7" presStyleCnt="9" custScaleX="263504" custRadScaleRad="124073" custRadScaleInc="-2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BA70B-F06C-4C2F-99BA-D8841DA99D1E}" type="pres">
      <dgm:prSet presAssocID="{5955FF56-FFF4-4B33-8350-58C99DD54F6B}" presName="dummy" presStyleCnt="0"/>
      <dgm:spPr/>
    </dgm:pt>
    <dgm:pt modelId="{19629E77-744F-4A63-9C9E-665C60508C07}" type="pres">
      <dgm:prSet presAssocID="{17A70419-8AAD-4DE6-BF9E-BA51907B5E03}" presName="sibTrans" presStyleLbl="sibTrans2D1" presStyleIdx="7" presStyleCnt="9"/>
      <dgm:spPr/>
      <dgm:t>
        <a:bodyPr/>
        <a:lstStyle/>
        <a:p>
          <a:endParaRPr lang="ru-RU"/>
        </a:p>
      </dgm:t>
    </dgm:pt>
    <dgm:pt modelId="{1D251CA1-9CA8-406B-A770-F94790814306}" type="pres">
      <dgm:prSet presAssocID="{E464EC7B-D177-4BC6-95C2-126E577F1444}" presName="node" presStyleLbl="node1" presStyleIdx="8" presStyleCnt="9" custScaleX="230864" custRadScaleRad="120563" custRadScaleInc="-9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97164-1AA5-4F65-81C1-7D7785EFD8F8}" type="pres">
      <dgm:prSet presAssocID="{E464EC7B-D177-4BC6-95C2-126E577F1444}" presName="dummy" presStyleCnt="0"/>
      <dgm:spPr/>
    </dgm:pt>
    <dgm:pt modelId="{C9149ABE-FB72-4DFE-B5C5-06289639E426}" type="pres">
      <dgm:prSet presAssocID="{F43ECFB3-E7A6-4D8D-B942-7EEF4D518C78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5724D8EB-5F9E-4E83-ACA7-103B7396E660}" type="presOf" srcId="{18B9D505-B84B-4304-8EEC-D49926F9371D}" destId="{80D74B30-24D6-486E-8A11-7AE4A1A78EEB}" srcOrd="0" destOrd="0" presId="urn:microsoft.com/office/officeart/2005/8/layout/radial6"/>
    <dgm:cxn modelId="{A6D8C23B-2D4C-4F0D-BFA5-4F9CB36D4D50}" type="presOf" srcId="{17A70419-8AAD-4DE6-BF9E-BA51907B5E03}" destId="{19629E77-744F-4A63-9C9E-665C60508C07}" srcOrd="0" destOrd="0" presId="urn:microsoft.com/office/officeart/2005/8/layout/radial6"/>
    <dgm:cxn modelId="{C5208ECA-BD62-4395-9D34-EC9665C14A44}" type="presOf" srcId="{1BC41243-BBCE-48D4-B681-B2485914C8FC}" destId="{A40A4B75-67CE-4BDF-AC70-367472C2E48F}" srcOrd="0" destOrd="0" presId="urn:microsoft.com/office/officeart/2005/8/layout/radial6"/>
    <dgm:cxn modelId="{B658D198-0150-44A1-822F-52104E057F01}" type="presOf" srcId="{EE2AFADA-E345-4F61-A848-37A207D600F8}" destId="{931B1D84-7270-4DA7-97E3-1CF7A7834616}" srcOrd="0" destOrd="0" presId="urn:microsoft.com/office/officeart/2005/8/layout/radial6"/>
    <dgm:cxn modelId="{9B060F77-81F8-40A6-80D6-DD0AADA2AC96}" srcId="{E0D5A2B9-CCF4-403B-BABA-D535DD5E9F03}" destId="{1BC41243-BBCE-48D4-B681-B2485914C8FC}" srcOrd="2" destOrd="0" parTransId="{2E5908DE-E43D-44B5-A3B1-4E5798301F81}" sibTransId="{1812EFFD-C6E2-41B5-AB0D-FB6250FB36B4}"/>
    <dgm:cxn modelId="{9FA28ADF-3197-4D81-ABAB-97DF4822C532}" srcId="{E0D5A2B9-CCF4-403B-BABA-D535DD5E9F03}" destId="{E464EC7B-D177-4BC6-95C2-126E577F1444}" srcOrd="8" destOrd="0" parTransId="{6D042CFC-F23A-4133-AF5A-E11C707BC486}" sibTransId="{F43ECFB3-E7A6-4D8D-B942-7EEF4D518C78}"/>
    <dgm:cxn modelId="{06712283-1C66-462C-9041-13FF3C1504BD}" type="presOf" srcId="{1812EFFD-C6E2-41B5-AB0D-FB6250FB36B4}" destId="{69FDCA3C-FCDC-40E2-9BDC-B58897131C77}" srcOrd="0" destOrd="0" presId="urn:microsoft.com/office/officeart/2005/8/layout/radial6"/>
    <dgm:cxn modelId="{3BCCFA17-5379-4FCF-A120-C485BD618D8F}" type="presOf" srcId="{DEB78B49-526B-476E-8E4B-76F674DF2111}" destId="{65FE435B-67F9-44E3-97B9-B4BEC98AD46E}" srcOrd="0" destOrd="0" presId="urn:microsoft.com/office/officeart/2005/8/layout/radial6"/>
    <dgm:cxn modelId="{442D6C83-BD35-4338-8D01-5AF08A06A213}" type="presOf" srcId="{F43ECFB3-E7A6-4D8D-B942-7EEF4D518C78}" destId="{C9149ABE-FB72-4DFE-B5C5-06289639E426}" srcOrd="0" destOrd="0" presId="urn:microsoft.com/office/officeart/2005/8/layout/radial6"/>
    <dgm:cxn modelId="{5D9FAB50-A17F-4556-9FF5-33E08694BC2F}" srcId="{E0D5A2B9-CCF4-403B-BABA-D535DD5E9F03}" destId="{ACB0AE34-4BEE-43D2-8F56-BEB9633F3950}" srcOrd="4" destOrd="0" parTransId="{8B30A3A1-AA02-402C-91CA-B3EB73B49CF5}" sibTransId="{3362572C-D7F3-4853-8A0B-EFF25B048C07}"/>
    <dgm:cxn modelId="{860EBB04-734F-408B-A444-754618DDA93D}" type="presOf" srcId="{3362572C-D7F3-4853-8A0B-EFF25B048C07}" destId="{0969115C-3194-4A27-81B7-BFF4738F4529}" srcOrd="0" destOrd="0" presId="urn:microsoft.com/office/officeart/2005/8/layout/radial6"/>
    <dgm:cxn modelId="{B3CD7015-1C2D-43A8-899A-907408AD3417}" type="presOf" srcId="{E2BD89EB-0F8A-4359-BEDB-A206FC80791F}" destId="{FA4A0950-70E5-43C3-9838-D4186109BC47}" srcOrd="0" destOrd="0" presId="urn:microsoft.com/office/officeart/2005/8/layout/radial6"/>
    <dgm:cxn modelId="{33C89759-6BAE-4E78-8FD7-E291882D6D56}" type="presOf" srcId="{5955FF56-FFF4-4B33-8350-58C99DD54F6B}" destId="{1F98850E-06FE-4848-941E-8FF53793A42C}" srcOrd="0" destOrd="0" presId="urn:microsoft.com/office/officeart/2005/8/layout/radial6"/>
    <dgm:cxn modelId="{BE19DAB8-B56F-4652-AD68-6A07D212E1EC}" type="presOf" srcId="{00B1864D-80E8-4CF3-B49A-19CA6D8ADCA6}" destId="{BE2C42A4-6720-4FB4-BC99-16C23CAD028B}" srcOrd="0" destOrd="0" presId="urn:microsoft.com/office/officeart/2005/8/layout/radial6"/>
    <dgm:cxn modelId="{B8AE7538-32EB-4FA8-8B0C-2770AA3BB232}" type="presOf" srcId="{C977826A-5F4C-4DB3-8A81-8BF5CA16BFA7}" destId="{D837D57A-F85D-44EE-8728-9C8865DA638A}" srcOrd="0" destOrd="0" presId="urn:microsoft.com/office/officeart/2005/8/layout/radial6"/>
    <dgm:cxn modelId="{E9F2BC2F-98FF-4AC5-8A79-B81E91DEBD5D}" type="presOf" srcId="{ACB0AE34-4BEE-43D2-8F56-BEB9633F3950}" destId="{CEF5500F-72AB-42AB-BBCE-471724C9ABED}" srcOrd="0" destOrd="0" presId="urn:microsoft.com/office/officeart/2005/8/layout/radial6"/>
    <dgm:cxn modelId="{0D662CEE-3A3D-4F91-BEE2-D6165C72C01A}" type="presOf" srcId="{B2807C74-DD06-40A7-BB1E-7FAE77520D29}" destId="{FA7BC3CF-DC9B-4FDC-B637-3A37F79D4F93}" srcOrd="0" destOrd="0" presId="urn:microsoft.com/office/officeart/2005/8/layout/radial6"/>
    <dgm:cxn modelId="{331F1D3F-CAFB-4097-8BBC-0A68A3DADE70}" type="presOf" srcId="{93A09891-38F9-457C-94CD-0B08D8AEBAEC}" destId="{53B82C92-E7F6-45BF-BFA0-F32C30713D82}" srcOrd="0" destOrd="0" presId="urn:microsoft.com/office/officeart/2005/8/layout/radial6"/>
    <dgm:cxn modelId="{62216FB4-4F25-48A1-8A00-707D05B66153}" srcId="{0FA96BF5-223D-443E-9D7F-DC5621CE2CCC}" destId="{E0D5A2B9-CCF4-403B-BABA-D535DD5E9F03}" srcOrd="0" destOrd="0" parTransId="{E0909DD0-B511-4C39-8C0A-ED3008877F03}" sibTransId="{F568816B-EA22-4A73-B2E6-2F2DFEB5C1E0}"/>
    <dgm:cxn modelId="{EFAEF2CA-6DB6-4A55-850C-8B6E4AB3B85C}" srcId="{E0D5A2B9-CCF4-403B-BABA-D535DD5E9F03}" destId="{C5668230-45D3-4BF5-94A9-C5C2F31A9D8A}" srcOrd="5" destOrd="0" parTransId="{BB3FBCF7-0FE1-421F-8A34-8213530CA35F}" sibTransId="{18B9D505-B84B-4304-8EEC-D49926F9371D}"/>
    <dgm:cxn modelId="{A4B8B0C2-B7DE-425D-AE92-49B31FB64A23}" srcId="{E0D5A2B9-CCF4-403B-BABA-D535DD5E9F03}" destId="{E2BD89EB-0F8A-4359-BEDB-A206FC80791F}" srcOrd="6" destOrd="0" parTransId="{A6B699EA-27E6-496C-A7B5-0E0F93AA6A1C}" sibTransId="{DEB78B49-526B-476E-8E4B-76F674DF2111}"/>
    <dgm:cxn modelId="{F93C9E7D-BB7D-46A4-BF95-60C486EDD510}" type="presOf" srcId="{0FA96BF5-223D-443E-9D7F-DC5621CE2CCC}" destId="{C0F45EC3-C437-4265-B1CF-6A37C2E06368}" srcOrd="0" destOrd="0" presId="urn:microsoft.com/office/officeart/2005/8/layout/radial6"/>
    <dgm:cxn modelId="{10BC48A7-6CF3-41F6-9C2E-BAD52A0E6BF0}" type="presOf" srcId="{613EC563-F11F-4BA6-8504-0833CB370CAC}" destId="{29A2F2F9-F711-45AC-BBB2-A2387159727B}" srcOrd="0" destOrd="0" presId="urn:microsoft.com/office/officeart/2005/8/layout/radial6"/>
    <dgm:cxn modelId="{80EB1752-7706-4E0E-B50A-84696E628374}" type="presOf" srcId="{E0D5A2B9-CCF4-403B-BABA-D535DD5E9F03}" destId="{B6DCDC23-CBAF-4863-968D-AD38F9354A5D}" srcOrd="0" destOrd="0" presId="urn:microsoft.com/office/officeart/2005/8/layout/radial6"/>
    <dgm:cxn modelId="{90A13001-E8F9-4F02-AD27-093FE9A1C042}" type="presOf" srcId="{C5668230-45D3-4BF5-94A9-C5C2F31A9D8A}" destId="{A820777F-5E8F-4EE8-88B4-939533440201}" srcOrd="0" destOrd="0" presId="urn:microsoft.com/office/officeart/2005/8/layout/radial6"/>
    <dgm:cxn modelId="{0799D21C-9274-4D18-925A-EB8AC5A2FD4D}" srcId="{E0D5A2B9-CCF4-403B-BABA-D535DD5E9F03}" destId="{B2807C74-DD06-40A7-BB1E-7FAE77520D29}" srcOrd="3" destOrd="0" parTransId="{4AFE71B6-1559-411F-A4D8-2A5B42716FD9}" sibTransId="{EE2AFADA-E345-4F61-A848-37A207D600F8}"/>
    <dgm:cxn modelId="{2171B187-A6BB-4E43-AD24-0EACAD2FFD60}" srcId="{E0D5A2B9-CCF4-403B-BABA-D535DD5E9F03}" destId="{C977826A-5F4C-4DB3-8A81-8BF5CA16BFA7}" srcOrd="0" destOrd="0" parTransId="{1B50465C-C216-4CEC-B89C-CBFE91190538}" sibTransId="{00B1864D-80E8-4CF3-B49A-19CA6D8ADCA6}"/>
    <dgm:cxn modelId="{6067AF07-74B3-49C6-9FBB-F3979F547817}" srcId="{E0D5A2B9-CCF4-403B-BABA-D535DD5E9F03}" destId="{5955FF56-FFF4-4B33-8350-58C99DD54F6B}" srcOrd="7" destOrd="0" parTransId="{F1584614-07D6-43F8-8595-D219A483C432}" sibTransId="{17A70419-8AAD-4DE6-BF9E-BA51907B5E03}"/>
    <dgm:cxn modelId="{05946B88-A110-40CD-866D-C353E816AD3F}" srcId="{E0D5A2B9-CCF4-403B-BABA-D535DD5E9F03}" destId="{93A09891-38F9-457C-94CD-0B08D8AEBAEC}" srcOrd="1" destOrd="0" parTransId="{474E86EB-C0B9-4374-8C3D-117AD30889E5}" sibTransId="{613EC563-F11F-4BA6-8504-0833CB370CAC}"/>
    <dgm:cxn modelId="{CD7405EC-70F7-4E10-A21A-C837DA6DEBC2}" type="presOf" srcId="{E464EC7B-D177-4BC6-95C2-126E577F1444}" destId="{1D251CA1-9CA8-406B-A770-F94790814306}" srcOrd="0" destOrd="0" presId="urn:microsoft.com/office/officeart/2005/8/layout/radial6"/>
    <dgm:cxn modelId="{AC3D2836-ED9C-409F-8E24-EED4E8A49245}" type="presParOf" srcId="{C0F45EC3-C437-4265-B1CF-6A37C2E06368}" destId="{B6DCDC23-CBAF-4863-968D-AD38F9354A5D}" srcOrd="0" destOrd="0" presId="urn:microsoft.com/office/officeart/2005/8/layout/radial6"/>
    <dgm:cxn modelId="{104AC0F5-AFA5-4E27-B525-4892F500F7A4}" type="presParOf" srcId="{C0F45EC3-C437-4265-B1CF-6A37C2E06368}" destId="{D837D57A-F85D-44EE-8728-9C8865DA638A}" srcOrd="1" destOrd="0" presId="urn:microsoft.com/office/officeart/2005/8/layout/radial6"/>
    <dgm:cxn modelId="{6C00386F-50B2-4C2E-A049-67D3B86DFEE0}" type="presParOf" srcId="{C0F45EC3-C437-4265-B1CF-6A37C2E06368}" destId="{B1344E52-FA6B-4843-B9AE-D1EFF5F60F5B}" srcOrd="2" destOrd="0" presId="urn:microsoft.com/office/officeart/2005/8/layout/radial6"/>
    <dgm:cxn modelId="{1ADBF48E-6194-4796-BF61-25306464ABF1}" type="presParOf" srcId="{C0F45EC3-C437-4265-B1CF-6A37C2E06368}" destId="{BE2C42A4-6720-4FB4-BC99-16C23CAD028B}" srcOrd="3" destOrd="0" presId="urn:microsoft.com/office/officeart/2005/8/layout/radial6"/>
    <dgm:cxn modelId="{2423A133-123C-4CCE-A58B-4B100AAEBF6E}" type="presParOf" srcId="{C0F45EC3-C437-4265-B1CF-6A37C2E06368}" destId="{53B82C92-E7F6-45BF-BFA0-F32C30713D82}" srcOrd="4" destOrd="0" presId="urn:microsoft.com/office/officeart/2005/8/layout/radial6"/>
    <dgm:cxn modelId="{E3218BE0-3FE1-4694-BA30-F60294EC8287}" type="presParOf" srcId="{C0F45EC3-C437-4265-B1CF-6A37C2E06368}" destId="{AC578165-5D1E-4DC5-A42B-CA7A5093A477}" srcOrd="5" destOrd="0" presId="urn:microsoft.com/office/officeart/2005/8/layout/radial6"/>
    <dgm:cxn modelId="{CF9F9D25-C479-4FAA-9598-DECA27906835}" type="presParOf" srcId="{C0F45EC3-C437-4265-B1CF-6A37C2E06368}" destId="{29A2F2F9-F711-45AC-BBB2-A2387159727B}" srcOrd="6" destOrd="0" presId="urn:microsoft.com/office/officeart/2005/8/layout/radial6"/>
    <dgm:cxn modelId="{5C3AE1E8-0E2E-4936-A79F-A3CF5DB14F40}" type="presParOf" srcId="{C0F45EC3-C437-4265-B1CF-6A37C2E06368}" destId="{A40A4B75-67CE-4BDF-AC70-367472C2E48F}" srcOrd="7" destOrd="0" presId="urn:microsoft.com/office/officeart/2005/8/layout/radial6"/>
    <dgm:cxn modelId="{90846F31-1E3A-45AC-929C-B89961833D3A}" type="presParOf" srcId="{C0F45EC3-C437-4265-B1CF-6A37C2E06368}" destId="{4104ED57-A4CD-4BE9-AB0B-C5695A4CB578}" srcOrd="8" destOrd="0" presId="urn:microsoft.com/office/officeart/2005/8/layout/radial6"/>
    <dgm:cxn modelId="{D5B3424E-7794-41DB-8C39-A7C7794A707F}" type="presParOf" srcId="{C0F45EC3-C437-4265-B1CF-6A37C2E06368}" destId="{69FDCA3C-FCDC-40E2-9BDC-B58897131C77}" srcOrd="9" destOrd="0" presId="urn:microsoft.com/office/officeart/2005/8/layout/radial6"/>
    <dgm:cxn modelId="{7C753A0D-3306-45C4-9100-7DB493548630}" type="presParOf" srcId="{C0F45EC3-C437-4265-B1CF-6A37C2E06368}" destId="{FA7BC3CF-DC9B-4FDC-B637-3A37F79D4F93}" srcOrd="10" destOrd="0" presId="urn:microsoft.com/office/officeart/2005/8/layout/radial6"/>
    <dgm:cxn modelId="{961D8454-8586-460F-915D-B4F8A0585F31}" type="presParOf" srcId="{C0F45EC3-C437-4265-B1CF-6A37C2E06368}" destId="{FD7975B5-25E1-4C64-B8C0-42C16A2E41D3}" srcOrd="11" destOrd="0" presId="urn:microsoft.com/office/officeart/2005/8/layout/radial6"/>
    <dgm:cxn modelId="{8D443AD3-DE84-4331-ABD3-08A3C3EDE4EC}" type="presParOf" srcId="{C0F45EC3-C437-4265-B1CF-6A37C2E06368}" destId="{931B1D84-7270-4DA7-97E3-1CF7A7834616}" srcOrd="12" destOrd="0" presId="urn:microsoft.com/office/officeart/2005/8/layout/radial6"/>
    <dgm:cxn modelId="{A8985623-48EC-463B-80D1-387969E885CA}" type="presParOf" srcId="{C0F45EC3-C437-4265-B1CF-6A37C2E06368}" destId="{CEF5500F-72AB-42AB-BBCE-471724C9ABED}" srcOrd="13" destOrd="0" presId="urn:microsoft.com/office/officeart/2005/8/layout/radial6"/>
    <dgm:cxn modelId="{A9DF4ECD-97B5-4ADE-BE2B-9730D72449DB}" type="presParOf" srcId="{C0F45EC3-C437-4265-B1CF-6A37C2E06368}" destId="{18AFF6C1-0B12-4332-BD64-69765554D710}" srcOrd="14" destOrd="0" presId="urn:microsoft.com/office/officeart/2005/8/layout/radial6"/>
    <dgm:cxn modelId="{7902E73C-B6CE-43CA-81F4-123339A772A1}" type="presParOf" srcId="{C0F45EC3-C437-4265-B1CF-6A37C2E06368}" destId="{0969115C-3194-4A27-81B7-BFF4738F4529}" srcOrd="15" destOrd="0" presId="urn:microsoft.com/office/officeart/2005/8/layout/radial6"/>
    <dgm:cxn modelId="{F434DD28-BAA2-4187-AB0F-9E944473DCAE}" type="presParOf" srcId="{C0F45EC3-C437-4265-B1CF-6A37C2E06368}" destId="{A820777F-5E8F-4EE8-88B4-939533440201}" srcOrd="16" destOrd="0" presId="urn:microsoft.com/office/officeart/2005/8/layout/radial6"/>
    <dgm:cxn modelId="{BD34619A-523C-4A38-8627-B7AED374B400}" type="presParOf" srcId="{C0F45EC3-C437-4265-B1CF-6A37C2E06368}" destId="{E99599EE-6CD8-47CA-B74E-542FFFCC1CB4}" srcOrd="17" destOrd="0" presId="urn:microsoft.com/office/officeart/2005/8/layout/radial6"/>
    <dgm:cxn modelId="{EFFDD622-EB4C-42A4-AC66-4A666E8D70D9}" type="presParOf" srcId="{C0F45EC3-C437-4265-B1CF-6A37C2E06368}" destId="{80D74B30-24D6-486E-8A11-7AE4A1A78EEB}" srcOrd="18" destOrd="0" presId="urn:microsoft.com/office/officeart/2005/8/layout/radial6"/>
    <dgm:cxn modelId="{D029D239-D0B2-4309-8125-A89123A47691}" type="presParOf" srcId="{C0F45EC3-C437-4265-B1CF-6A37C2E06368}" destId="{FA4A0950-70E5-43C3-9838-D4186109BC47}" srcOrd="19" destOrd="0" presId="urn:microsoft.com/office/officeart/2005/8/layout/radial6"/>
    <dgm:cxn modelId="{A15D0404-45BB-4F87-B789-E5251883A1F9}" type="presParOf" srcId="{C0F45EC3-C437-4265-B1CF-6A37C2E06368}" destId="{24E1C0FC-862C-457E-9EE0-3F0F4AD6837E}" srcOrd="20" destOrd="0" presId="urn:microsoft.com/office/officeart/2005/8/layout/radial6"/>
    <dgm:cxn modelId="{2C9AAC11-96ED-42DB-B5DA-867053B47C4B}" type="presParOf" srcId="{C0F45EC3-C437-4265-B1CF-6A37C2E06368}" destId="{65FE435B-67F9-44E3-97B9-B4BEC98AD46E}" srcOrd="21" destOrd="0" presId="urn:microsoft.com/office/officeart/2005/8/layout/radial6"/>
    <dgm:cxn modelId="{0E03B67F-BC02-440E-BCD6-110912407847}" type="presParOf" srcId="{C0F45EC3-C437-4265-B1CF-6A37C2E06368}" destId="{1F98850E-06FE-4848-941E-8FF53793A42C}" srcOrd="22" destOrd="0" presId="urn:microsoft.com/office/officeart/2005/8/layout/radial6"/>
    <dgm:cxn modelId="{7B5FCC45-DF8B-4077-AFF4-551AF7C2A8BF}" type="presParOf" srcId="{C0F45EC3-C437-4265-B1CF-6A37C2E06368}" destId="{7D8BA70B-F06C-4C2F-99BA-D8841DA99D1E}" srcOrd="23" destOrd="0" presId="urn:microsoft.com/office/officeart/2005/8/layout/radial6"/>
    <dgm:cxn modelId="{DB23947A-CCB2-4821-9801-B649981B2025}" type="presParOf" srcId="{C0F45EC3-C437-4265-B1CF-6A37C2E06368}" destId="{19629E77-744F-4A63-9C9E-665C60508C07}" srcOrd="24" destOrd="0" presId="urn:microsoft.com/office/officeart/2005/8/layout/radial6"/>
    <dgm:cxn modelId="{2A1B128B-EDEA-45A8-B889-E0B2BB55DD7E}" type="presParOf" srcId="{C0F45EC3-C437-4265-B1CF-6A37C2E06368}" destId="{1D251CA1-9CA8-406B-A770-F94790814306}" srcOrd="25" destOrd="0" presId="urn:microsoft.com/office/officeart/2005/8/layout/radial6"/>
    <dgm:cxn modelId="{D3489B25-ABA1-46A6-A49C-BC96A9A682B2}" type="presParOf" srcId="{C0F45EC3-C437-4265-B1CF-6A37C2E06368}" destId="{6F097164-1AA5-4F65-81C1-7D7785EFD8F8}" srcOrd="26" destOrd="0" presId="urn:microsoft.com/office/officeart/2005/8/layout/radial6"/>
    <dgm:cxn modelId="{5C3A4269-E2B9-4BBD-AE54-62DE46C34D15}" type="presParOf" srcId="{C0F45EC3-C437-4265-B1CF-6A37C2E06368}" destId="{C9149ABE-FB72-4DFE-B5C5-06289639E426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17E0E-CCF2-413D-9711-D454DE13DFC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22A77D-1DF5-43B4-871B-AC6AD480E5BA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Арт-терапія душі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9B5E0F-15D2-4CE6-A155-BAC441DDFCE8}" type="parTrans" cxnId="{34272DE6-4174-4B16-AA44-84615D4FAA69}">
      <dgm:prSet/>
      <dgm:spPr/>
      <dgm:t>
        <a:bodyPr/>
        <a:lstStyle/>
        <a:p>
          <a:endParaRPr lang="ru-RU"/>
        </a:p>
      </dgm:t>
    </dgm:pt>
    <dgm:pt modelId="{A33F4356-FF74-4268-86A4-2F657DA2B2B4}" type="sibTrans" cxnId="{34272DE6-4174-4B16-AA44-84615D4FAA69}">
      <dgm:prSet/>
      <dgm:spPr/>
      <dgm:t>
        <a:bodyPr/>
        <a:lstStyle/>
        <a:p>
          <a:endParaRPr lang="ru-RU"/>
        </a:p>
      </dgm:t>
    </dgm:pt>
    <dgm:pt modelId="{21E8148C-18E0-48E0-9B9D-2FC7CD62C5B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Фітотерапія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827913-D713-483F-BCD4-00F6ECE82FFD}" type="parTrans" cxnId="{92F938E0-B1FC-45FD-A72D-8C1F69CC986B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45219F28-2F84-4A7E-8F50-1524B8CFC189}" type="sibTrans" cxnId="{92F938E0-B1FC-45FD-A72D-8C1F69CC986B}">
      <dgm:prSet/>
      <dgm:spPr/>
      <dgm:t>
        <a:bodyPr/>
        <a:lstStyle/>
        <a:p>
          <a:endParaRPr lang="ru-RU"/>
        </a:p>
      </dgm:t>
    </dgm:pt>
    <dgm:pt modelId="{F87FCCF0-07E4-4A6C-AF3C-19D82D54E3E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Терапія образотворчого мистецтва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948C86-F6B5-4835-B6C0-0339935A823D}" type="parTrans" cxnId="{73757459-4A74-4CA3-A6E3-B880D30B283D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C8A5810E-0FD6-4720-A509-2444E072734E}" type="sibTrans" cxnId="{73757459-4A74-4CA3-A6E3-B880D30B283D}">
      <dgm:prSet/>
      <dgm:spPr/>
      <dgm:t>
        <a:bodyPr/>
        <a:lstStyle/>
        <a:p>
          <a:endParaRPr lang="ru-RU"/>
        </a:p>
      </dgm:t>
    </dgm:pt>
    <dgm:pt modelId="{49B37DCB-5E78-464E-9783-4E484EC1738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Спортивна </a:t>
          </a:r>
          <a:r>
            <a:rPr lang="uk-UA" sz="200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ігротерапія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FE2366-A9D4-4AF3-A800-4D7AE104829D}" type="parTrans" cxnId="{3C5B3603-379C-4864-A1B1-6D4C68A08E5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746ABCF4-FB89-4AC2-B09E-BA1C481976AE}" type="sibTrans" cxnId="{3C5B3603-379C-4864-A1B1-6D4C68A08E50}">
      <dgm:prSet/>
      <dgm:spPr/>
      <dgm:t>
        <a:bodyPr/>
        <a:lstStyle/>
        <a:p>
          <a:endParaRPr lang="ru-RU"/>
        </a:p>
      </dgm:t>
    </dgm:pt>
    <dgm:pt modelId="{5479EBC8-117C-4A8B-A779-90C68DA380F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Терапія музикою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3C0645-0FB6-4F30-B24F-8D1A35763053}" type="parTrans" cxnId="{ED24803C-1C92-430B-AD1F-3773D00A087B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494BC97C-550D-437D-9B67-D39C471F3818}" type="sibTrans" cxnId="{ED24803C-1C92-430B-AD1F-3773D00A087B}">
      <dgm:prSet/>
      <dgm:spPr/>
      <dgm:t>
        <a:bodyPr/>
        <a:lstStyle/>
        <a:p>
          <a:endParaRPr lang="ru-RU"/>
        </a:p>
      </dgm:t>
    </dgm:pt>
    <dgm:pt modelId="{7832A40E-11BF-4056-BC1E-0D341A7436F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Денс-терапія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E1092B-7B01-4555-BDE4-AB3AA2613D3C}" type="parTrans" cxnId="{DEFEB964-0F43-47CB-96B2-39E111719704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3D73F3DF-9A86-48BB-AD52-80A30587ED35}" type="sibTrans" cxnId="{DEFEB964-0F43-47CB-96B2-39E111719704}">
      <dgm:prSet/>
      <dgm:spPr/>
      <dgm:t>
        <a:bodyPr/>
        <a:lstStyle/>
        <a:p>
          <a:endParaRPr lang="ru-RU"/>
        </a:p>
      </dgm:t>
    </dgm:pt>
    <dgm:pt modelId="{D606D531-148A-4349-9FD3-8EB679F4076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Казкотерапія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E20F9E-CF0F-4108-BB0A-17E6A5CAA73C}" type="parTrans" cxnId="{3C45815F-B695-4ECD-90EC-18046FD4A501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075F620B-FC91-4ED8-A684-F20235D71095}" type="sibTrans" cxnId="{3C45815F-B695-4ECD-90EC-18046FD4A501}">
      <dgm:prSet/>
      <dgm:spPr/>
      <dgm:t>
        <a:bodyPr/>
        <a:lstStyle/>
        <a:p>
          <a:endParaRPr lang="ru-RU"/>
        </a:p>
      </dgm:t>
    </dgm:pt>
    <dgm:pt modelId="{98C3D6D5-6B70-44BE-9B30-7720E07A91D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Кольоротерапія</a:t>
          </a:r>
          <a:endParaRPr lang="ru-RU" sz="200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86426-DF55-4DD3-AE17-7097DDE2E91A}" type="parTrans" cxnId="{9C3B7517-3069-45CA-B96F-5582D92579FA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D0374712-FC0C-4CD8-94F7-561CEFB2A678}" type="sibTrans" cxnId="{9C3B7517-3069-45CA-B96F-5582D92579FA}">
      <dgm:prSet/>
      <dgm:spPr/>
      <dgm:t>
        <a:bodyPr/>
        <a:lstStyle/>
        <a:p>
          <a:endParaRPr lang="ru-RU"/>
        </a:p>
      </dgm:t>
    </dgm:pt>
    <dgm:pt modelId="{14641FDF-C4C9-470D-A755-2170AA683969}" type="pres">
      <dgm:prSet presAssocID="{C0517E0E-CCF2-413D-9711-D454DE13DF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E6423-966B-4A27-A2A4-23D77AFA47F9}" type="pres">
      <dgm:prSet presAssocID="{AF22A77D-1DF5-43B4-871B-AC6AD480E5BA}" presName="centerShape" presStyleLbl="node0" presStyleIdx="0" presStyleCnt="1"/>
      <dgm:spPr/>
      <dgm:t>
        <a:bodyPr/>
        <a:lstStyle/>
        <a:p>
          <a:endParaRPr lang="ru-RU"/>
        </a:p>
      </dgm:t>
    </dgm:pt>
    <dgm:pt modelId="{FAC98806-5632-485B-8C57-CDB083A719AC}" type="pres">
      <dgm:prSet presAssocID="{8D827913-D713-483F-BCD4-00F6ECE82FFD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E4EF3DF-4EB2-4158-B52B-EBCDF360BF06}" type="pres">
      <dgm:prSet presAssocID="{8D827913-D713-483F-BCD4-00F6ECE82FF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499D2DB-BE7B-4B61-9FD8-5AB39CD232A3}" type="pres">
      <dgm:prSet presAssocID="{21E8148C-18E0-48E0-9B9D-2FC7CD62C5B1}" presName="node" presStyleLbl="node1" presStyleIdx="0" presStyleCnt="7" custScaleX="152371" custRadScaleRad="96968" custRadScaleInc="-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1948A-AC5F-4570-981A-C69B3BB20891}" type="pres">
      <dgm:prSet presAssocID="{81948C86-F6B5-4835-B6C0-0339935A823D}" presName="parTrans" presStyleLbl="sibTrans2D1" presStyleIdx="1" presStyleCnt="7"/>
      <dgm:spPr/>
      <dgm:t>
        <a:bodyPr/>
        <a:lstStyle/>
        <a:p>
          <a:endParaRPr lang="ru-RU"/>
        </a:p>
      </dgm:t>
    </dgm:pt>
    <dgm:pt modelId="{7614B206-A9CC-480D-AB57-1CF388755416}" type="pres">
      <dgm:prSet presAssocID="{81948C86-F6B5-4835-B6C0-0339935A823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A873129-7399-4FE1-829B-EE0D9DF3C705}" type="pres">
      <dgm:prSet presAssocID="{F87FCCF0-07E4-4A6C-AF3C-19D82D54E3E5}" presName="node" presStyleLbl="node1" presStyleIdx="1" presStyleCnt="7" custScaleX="190734" custRadScaleRad="110258" custRadScaleInc="1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500A4-F965-4CA1-B7CC-2BF011708FED}" type="pres">
      <dgm:prSet presAssocID="{10FE2366-A9D4-4AF3-A800-4D7AE104829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9D5DCD24-10A0-4A15-94F0-69EE5CBA40A4}" type="pres">
      <dgm:prSet presAssocID="{10FE2366-A9D4-4AF3-A800-4D7AE104829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1E9E43E-85C0-4AE6-80C1-0EF651C1DB17}" type="pres">
      <dgm:prSet presAssocID="{49B37DCB-5E78-464E-9783-4E484EC17387}" presName="node" presStyleLbl="node1" presStyleIdx="2" presStyleCnt="7" custScaleX="164412" custRadScaleRad="120241" custRadScaleInc="-2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43B5-2628-4091-A05F-E3507E5EE292}" type="pres">
      <dgm:prSet presAssocID="{A33C0645-0FB6-4F30-B24F-8D1A3576305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9C0A79B-88F0-479C-9CA4-A84C876B837A}" type="pres">
      <dgm:prSet presAssocID="{A33C0645-0FB6-4F30-B24F-8D1A3576305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1B03C0A-0512-4E13-82C6-B8DDDDBB5F1A}" type="pres">
      <dgm:prSet presAssocID="{5479EBC8-117C-4A8B-A779-90C68DA380FB}" presName="node" presStyleLbl="node1" presStyleIdx="3" presStyleCnt="7" custScaleX="168591" custRadScaleRad="106021" custRadScaleInc="-3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77B63-3049-425F-8545-F7F9DE9835AE}" type="pres">
      <dgm:prSet presAssocID="{41E1092B-7B01-4555-BDE4-AB3AA2613D3C}" presName="parTrans" presStyleLbl="sibTrans2D1" presStyleIdx="4" presStyleCnt="7"/>
      <dgm:spPr/>
      <dgm:t>
        <a:bodyPr/>
        <a:lstStyle/>
        <a:p>
          <a:endParaRPr lang="ru-RU"/>
        </a:p>
      </dgm:t>
    </dgm:pt>
    <dgm:pt modelId="{EB32579E-9600-4B6D-95BF-38A14FDEF52B}" type="pres">
      <dgm:prSet presAssocID="{41E1092B-7B01-4555-BDE4-AB3AA2613D3C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4419284-DE18-49B9-BCC1-E43FD14041D5}" type="pres">
      <dgm:prSet presAssocID="{7832A40E-11BF-4056-BC1E-0D341A7436F6}" presName="node" presStyleLbl="node1" presStyleIdx="4" presStyleCnt="7" custScaleX="180364" custRadScaleRad="103796" custRadScaleInc="28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E520-0CF1-4B33-AB30-8B202BB215F4}" type="pres">
      <dgm:prSet presAssocID="{1CE20F9E-CF0F-4108-BB0A-17E6A5CAA73C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A86AAF2-9306-407C-BA61-26F96A80220E}" type="pres">
      <dgm:prSet presAssocID="{1CE20F9E-CF0F-4108-BB0A-17E6A5CAA73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8A2E3B9-7FAF-4C4B-A9D8-129755B39D8D}" type="pres">
      <dgm:prSet presAssocID="{D606D531-148A-4349-9FD3-8EB679F40769}" presName="node" presStyleLbl="node1" presStyleIdx="5" presStyleCnt="7" custScaleX="159986" custRadScaleRad="114956" custRadScaleInc="2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D33ED-4700-4979-81D9-50514F404CC6}" type="pres">
      <dgm:prSet presAssocID="{70786426-DF55-4DD3-AE17-7097DDE2E91A}" presName="parTrans" presStyleLbl="sibTrans2D1" presStyleIdx="6" presStyleCnt="7"/>
      <dgm:spPr/>
      <dgm:t>
        <a:bodyPr/>
        <a:lstStyle/>
        <a:p>
          <a:endParaRPr lang="ru-RU"/>
        </a:p>
      </dgm:t>
    </dgm:pt>
    <dgm:pt modelId="{2E9A901F-535D-411D-8EAE-5CA11FA64C68}" type="pres">
      <dgm:prSet presAssocID="{70786426-DF55-4DD3-AE17-7097DDE2E91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126C0933-54B7-4CC9-BF03-38519A292090}" type="pres">
      <dgm:prSet presAssocID="{98C3D6D5-6B70-44BE-9B30-7720E07A91DE}" presName="node" presStyleLbl="node1" presStyleIdx="6" presStyleCnt="7" custScaleX="187111" custRadScaleRad="121938" custRadScaleInc="-3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F1AC6-D5A8-47C1-B98E-5D933AB2F839}" type="presOf" srcId="{41E1092B-7B01-4555-BDE4-AB3AA2613D3C}" destId="{EB32579E-9600-4B6D-95BF-38A14FDEF52B}" srcOrd="1" destOrd="0" presId="urn:microsoft.com/office/officeart/2005/8/layout/radial5"/>
    <dgm:cxn modelId="{082B14B7-8D32-4D08-B4E5-465DD5C1F9CF}" type="presOf" srcId="{5479EBC8-117C-4A8B-A779-90C68DA380FB}" destId="{B1B03C0A-0512-4E13-82C6-B8DDDDBB5F1A}" srcOrd="0" destOrd="0" presId="urn:microsoft.com/office/officeart/2005/8/layout/radial5"/>
    <dgm:cxn modelId="{71C8895E-129A-4913-ADB8-73CD142BA7C5}" type="presOf" srcId="{A33C0645-0FB6-4F30-B24F-8D1A35763053}" destId="{C9C0A79B-88F0-479C-9CA4-A84C876B837A}" srcOrd="1" destOrd="0" presId="urn:microsoft.com/office/officeart/2005/8/layout/radial5"/>
    <dgm:cxn modelId="{1FDC379A-C593-4B56-9334-413BB98320BD}" type="presOf" srcId="{81948C86-F6B5-4835-B6C0-0339935A823D}" destId="{7614B206-A9CC-480D-AB57-1CF388755416}" srcOrd="1" destOrd="0" presId="urn:microsoft.com/office/officeart/2005/8/layout/radial5"/>
    <dgm:cxn modelId="{9C3B7517-3069-45CA-B96F-5582D92579FA}" srcId="{AF22A77D-1DF5-43B4-871B-AC6AD480E5BA}" destId="{98C3D6D5-6B70-44BE-9B30-7720E07A91DE}" srcOrd="6" destOrd="0" parTransId="{70786426-DF55-4DD3-AE17-7097DDE2E91A}" sibTransId="{D0374712-FC0C-4CD8-94F7-561CEFB2A678}"/>
    <dgm:cxn modelId="{514D1E25-5F86-4663-B57C-B8C67B26D9CF}" type="presOf" srcId="{70786426-DF55-4DD3-AE17-7097DDE2E91A}" destId="{2E9A901F-535D-411D-8EAE-5CA11FA64C68}" srcOrd="1" destOrd="0" presId="urn:microsoft.com/office/officeart/2005/8/layout/radial5"/>
    <dgm:cxn modelId="{8C181B1E-C31E-4A28-93BC-EEE99BC81E09}" type="presOf" srcId="{7832A40E-11BF-4056-BC1E-0D341A7436F6}" destId="{14419284-DE18-49B9-BCC1-E43FD14041D5}" srcOrd="0" destOrd="0" presId="urn:microsoft.com/office/officeart/2005/8/layout/radial5"/>
    <dgm:cxn modelId="{592A1B17-E8AD-469D-AC43-EDFC7EEF3334}" type="presOf" srcId="{8D827913-D713-483F-BCD4-00F6ECE82FFD}" destId="{FAC98806-5632-485B-8C57-CDB083A719AC}" srcOrd="0" destOrd="0" presId="urn:microsoft.com/office/officeart/2005/8/layout/radial5"/>
    <dgm:cxn modelId="{43488396-CD0F-49BD-8C4F-9CE913FD1978}" type="presOf" srcId="{F87FCCF0-07E4-4A6C-AF3C-19D82D54E3E5}" destId="{7A873129-7399-4FE1-829B-EE0D9DF3C705}" srcOrd="0" destOrd="0" presId="urn:microsoft.com/office/officeart/2005/8/layout/radial5"/>
    <dgm:cxn modelId="{4469CF40-219A-4A74-BCA6-7EA92463F7AD}" type="presOf" srcId="{C0517E0E-CCF2-413D-9711-D454DE13DFC9}" destId="{14641FDF-C4C9-470D-A755-2170AA683969}" srcOrd="0" destOrd="0" presId="urn:microsoft.com/office/officeart/2005/8/layout/radial5"/>
    <dgm:cxn modelId="{807297AF-EE5C-4F10-AB35-5706980310DF}" type="presOf" srcId="{98C3D6D5-6B70-44BE-9B30-7720E07A91DE}" destId="{126C0933-54B7-4CC9-BF03-38519A292090}" srcOrd="0" destOrd="0" presId="urn:microsoft.com/office/officeart/2005/8/layout/radial5"/>
    <dgm:cxn modelId="{C2C36C58-EB74-42FB-B558-23B963E4EFC6}" type="presOf" srcId="{41E1092B-7B01-4555-BDE4-AB3AA2613D3C}" destId="{AE277B63-3049-425F-8545-F7F9DE9835AE}" srcOrd="0" destOrd="0" presId="urn:microsoft.com/office/officeart/2005/8/layout/radial5"/>
    <dgm:cxn modelId="{73757459-4A74-4CA3-A6E3-B880D30B283D}" srcId="{AF22A77D-1DF5-43B4-871B-AC6AD480E5BA}" destId="{F87FCCF0-07E4-4A6C-AF3C-19D82D54E3E5}" srcOrd="1" destOrd="0" parTransId="{81948C86-F6B5-4835-B6C0-0339935A823D}" sibTransId="{C8A5810E-0FD6-4720-A509-2444E072734E}"/>
    <dgm:cxn modelId="{5D0E987E-DDD2-4DDF-BAC6-6E652E8C58EE}" type="presOf" srcId="{21E8148C-18E0-48E0-9B9D-2FC7CD62C5B1}" destId="{D499D2DB-BE7B-4B61-9FD8-5AB39CD232A3}" srcOrd="0" destOrd="0" presId="urn:microsoft.com/office/officeart/2005/8/layout/radial5"/>
    <dgm:cxn modelId="{3C45815F-B695-4ECD-90EC-18046FD4A501}" srcId="{AF22A77D-1DF5-43B4-871B-AC6AD480E5BA}" destId="{D606D531-148A-4349-9FD3-8EB679F40769}" srcOrd="5" destOrd="0" parTransId="{1CE20F9E-CF0F-4108-BB0A-17E6A5CAA73C}" sibTransId="{075F620B-FC91-4ED8-A684-F20235D71095}"/>
    <dgm:cxn modelId="{06047026-D3E1-4E9A-8A6C-DD0E7BDE5406}" type="presOf" srcId="{1CE20F9E-CF0F-4108-BB0A-17E6A5CAA73C}" destId="{4A86AAF2-9306-407C-BA61-26F96A80220E}" srcOrd="1" destOrd="0" presId="urn:microsoft.com/office/officeart/2005/8/layout/radial5"/>
    <dgm:cxn modelId="{ED24803C-1C92-430B-AD1F-3773D00A087B}" srcId="{AF22A77D-1DF5-43B4-871B-AC6AD480E5BA}" destId="{5479EBC8-117C-4A8B-A779-90C68DA380FB}" srcOrd="3" destOrd="0" parTransId="{A33C0645-0FB6-4F30-B24F-8D1A35763053}" sibTransId="{494BC97C-550D-437D-9B67-D39C471F3818}"/>
    <dgm:cxn modelId="{DEFEB964-0F43-47CB-96B2-39E111719704}" srcId="{AF22A77D-1DF5-43B4-871B-AC6AD480E5BA}" destId="{7832A40E-11BF-4056-BC1E-0D341A7436F6}" srcOrd="4" destOrd="0" parTransId="{41E1092B-7B01-4555-BDE4-AB3AA2613D3C}" sibTransId="{3D73F3DF-9A86-48BB-AD52-80A30587ED35}"/>
    <dgm:cxn modelId="{7692995D-5BD8-44A0-B3C2-DC775E5BB45B}" type="presOf" srcId="{A33C0645-0FB6-4F30-B24F-8D1A35763053}" destId="{B15143B5-2628-4091-A05F-E3507E5EE292}" srcOrd="0" destOrd="0" presId="urn:microsoft.com/office/officeart/2005/8/layout/radial5"/>
    <dgm:cxn modelId="{5556F125-ACA3-4C19-B353-93B21393E8DD}" type="presOf" srcId="{AF22A77D-1DF5-43B4-871B-AC6AD480E5BA}" destId="{2D5E6423-966B-4A27-A2A4-23D77AFA47F9}" srcOrd="0" destOrd="0" presId="urn:microsoft.com/office/officeart/2005/8/layout/radial5"/>
    <dgm:cxn modelId="{370DA50D-3015-4690-8E3D-4F9E3966290B}" type="presOf" srcId="{10FE2366-A9D4-4AF3-A800-4D7AE104829D}" destId="{60D500A4-F965-4CA1-B7CC-2BF011708FED}" srcOrd="0" destOrd="0" presId="urn:microsoft.com/office/officeart/2005/8/layout/radial5"/>
    <dgm:cxn modelId="{3C5B3603-379C-4864-A1B1-6D4C68A08E50}" srcId="{AF22A77D-1DF5-43B4-871B-AC6AD480E5BA}" destId="{49B37DCB-5E78-464E-9783-4E484EC17387}" srcOrd="2" destOrd="0" parTransId="{10FE2366-A9D4-4AF3-A800-4D7AE104829D}" sibTransId="{746ABCF4-FB89-4AC2-B09E-BA1C481976AE}"/>
    <dgm:cxn modelId="{34272DE6-4174-4B16-AA44-84615D4FAA69}" srcId="{C0517E0E-CCF2-413D-9711-D454DE13DFC9}" destId="{AF22A77D-1DF5-43B4-871B-AC6AD480E5BA}" srcOrd="0" destOrd="0" parTransId="{469B5E0F-15D2-4CE6-A155-BAC441DDFCE8}" sibTransId="{A33F4356-FF74-4268-86A4-2F657DA2B2B4}"/>
    <dgm:cxn modelId="{0400A5AD-7958-4657-BD62-6EB94CD46EE4}" type="presOf" srcId="{1CE20F9E-CF0F-4108-BB0A-17E6A5CAA73C}" destId="{259CE520-0CF1-4B33-AB30-8B202BB215F4}" srcOrd="0" destOrd="0" presId="urn:microsoft.com/office/officeart/2005/8/layout/radial5"/>
    <dgm:cxn modelId="{2AB34D97-4230-4F20-9E3B-72A6488B3277}" type="presOf" srcId="{70786426-DF55-4DD3-AE17-7097DDE2E91A}" destId="{F8BD33ED-4700-4979-81D9-50514F404CC6}" srcOrd="0" destOrd="0" presId="urn:microsoft.com/office/officeart/2005/8/layout/radial5"/>
    <dgm:cxn modelId="{7F7D6D75-BE1D-4230-88CD-EF5377F9FF60}" type="presOf" srcId="{49B37DCB-5E78-464E-9783-4E484EC17387}" destId="{B1E9E43E-85C0-4AE6-80C1-0EF651C1DB17}" srcOrd="0" destOrd="0" presId="urn:microsoft.com/office/officeart/2005/8/layout/radial5"/>
    <dgm:cxn modelId="{D249358C-A8BB-4A5E-B375-E7B79AFAEDEC}" type="presOf" srcId="{81948C86-F6B5-4835-B6C0-0339935A823D}" destId="{4CD1948A-AC5F-4570-981A-C69B3BB20891}" srcOrd="0" destOrd="0" presId="urn:microsoft.com/office/officeart/2005/8/layout/radial5"/>
    <dgm:cxn modelId="{77661904-0654-4225-9CA9-3FB82970DBFE}" type="presOf" srcId="{D606D531-148A-4349-9FD3-8EB679F40769}" destId="{18A2E3B9-7FAF-4C4B-A9D8-129755B39D8D}" srcOrd="0" destOrd="0" presId="urn:microsoft.com/office/officeart/2005/8/layout/radial5"/>
    <dgm:cxn modelId="{92F938E0-B1FC-45FD-A72D-8C1F69CC986B}" srcId="{AF22A77D-1DF5-43B4-871B-AC6AD480E5BA}" destId="{21E8148C-18E0-48E0-9B9D-2FC7CD62C5B1}" srcOrd="0" destOrd="0" parTransId="{8D827913-D713-483F-BCD4-00F6ECE82FFD}" sibTransId="{45219F28-2F84-4A7E-8F50-1524B8CFC189}"/>
    <dgm:cxn modelId="{2A012E78-E1C9-434D-89A9-E6AF86D33AA5}" type="presOf" srcId="{10FE2366-A9D4-4AF3-A800-4D7AE104829D}" destId="{9D5DCD24-10A0-4A15-94F0-69EE5CBA40A4}" srcOrd="1" destOrd="0" presId="urn:microsoft.com/office/officeart/2005/8/layout/radial5"/>
    <dgm:cxn modelId="{1E0AFDC9-3A1E-4CE0-A584-3D250019F660}" type="presOf" srcId="{8D827913-D713-483F-BCD4-00F6ECE82FFD}" destId="{1E4EF3DF-4EB2-4158-B52B-EBCDF360BF06}" srcOrd="1" destOrd="0" presId="urn:microsoft.com/office/officeart/2005/8/layout/radial5"/>
    <dgm:cxn modelId="{125B6D51-99A8-4A34-9D7C-A1906E242FDC}" type="presParOf" srcId="{14641FDF-C4C9-470D-A755-2170AA683969}" destId="{2D5E6423-966B-4A27-A2A4-23D77AFA47F9}" srcOrd="0" destOrd="0" presId="urn:microsoft.com/office/officeart/2005/8/layout/radial5"/>
    <dgm:cxn modelId="{E73C3F55-2159-4020-A018-8DBD35B1F79C}" type="presParOf" srcId="{14641FDF-C4C9-470D-A755-2170AA683969}" destId="{FAC98806-5632-485B-8C57-CDB083A719AC}" srcOrd="1" destOrd="0" presId="urn:microsoft.com/office/officeart/2005/8/layout/radial5"/>
    <dgm:cxn modelId="{363AAAA1-146C-406D-8539-323CD5CAE3CC}" type="presParOf" srcId="{FAC98806-5632-485B-8C57-CDB083A719AC}" destId="{1E4EF3DF-4EB2-4158-B52B-EBCDF360BF06}" srcOrd="0" destOrd="0" presId="urn:microsoft.com/office/officeart/2005/8/layout/radial5"/>
    <dgm:cxn modelId="{57909E22-7FCD-43B8-B7A3-61C1744F9728}" type="presParOf" srcId="{14641FDF-C4C9-470D-A755-2170AA683969}" destId="{D499D2DB-BE7B-4B61-9FD8-5AB39CD232A3}" srcOrd="2" destOrd="0" presId="urn:microsoft.com/office/officeart/2005/8/layout/radial5"/>
    <dgm:cxn modelId="{91B26BDB-686D-42FF-BD1D-5B2F26C90204}" type="presParOf" srcId="{14641FDF-C4C9-470D-A755-2170AA683969}" destId="{4CD1948A-AC5F-4570-981A-C69B3BB20891}" srcOrd="3" destOrd="0" presId="urn:microsoft.com/office/officeart/2005/8/layout/radial5"/>
    <dgm:cxn modelId="{C6FF663F-3004-4B0B-8B76-8C53E4779794}" type="presParOf" srcId="{4CD1948A-AC5F-4570-981A-C69B3BB20891}" destId="{7614B206-A9CC-480D-AB57-1CF388755416}" srcOrd="0" destOrd="0" presId="urn:microsoft.com/office/officeart/2005/8/layout/radial5"/>
    <dgm:cxn modelId="{24927C9A-A25B-4F57-B5AA-8CC572940530}" type="presParOf" srcId="{14641FDF-C4C9-470D-A755-2170AA683969}" destId="{7A873129-7399-4FE1-829B-EE0D9DF3C705}" srcOrd="4" destOrd="0" presId="urn:microsoft.com/office/officeart/2005/8/layout/radial5"/>
    <dgm:cxn modelId="{F6C6262A-26C7-47C7-B48A-443E2AA39A16}" type="presParOf" srcId="{14641FDF-C4C9-470D-A755-2170AA683969}" destId="{60D500A4-F965-4CA1-B7CC-2BF011708FED}" srcOrd="5" destOrd="0" presId="urn:microsoft.com/office/officeart/2005/8/layout/radial5"/>
    <dgm:cxn modelId="{A222535C-D293-4FF6-9140-B82B700FC08E}" type="presParOf" srcId="{60D500A4-F965-4CA1-B7CC-2BF011708FED}" destId="{9D5DCD24-10A0-4A15-94F0-69EE5CBA40A4}" srcOrd="0" destOrd="0" presId="urn:microsoft.com/office/officeart/2005/8/layout/radial5"/>
    <dgm:cxn modelId="{649D68E5-90F4-4CCB-ACF7-F31E427173E8}" type="presParOf" srcId="{14641FDF-C4C9-470D-A755-2170AA683969}" destId="{B1E9E43E-85C0-4AE6-80C1-0EF651C1DB17}" srcOrd="6" destOrd="0" presId="urn:microsoft.com/office/officeart/2005/8/layout/radial5"/>
    <dgm:cxn modelId="{D26F41D4-70AC-47D8-83D9-98C167F987DF}" type="presParOf" srcId="{14641FDF-C4C9-470D-A755-2170AA683969}" destId="{B15143B5-2628-4091-A05F-E3507E5EE292}" srcOrd="7" destOrd="0" presId="urn:microsoft.com/office/officeart/2005/8/layout/radial5"/>
    <dgm:cxn modelId="{5D390776-1684-4C4C-8709-770C72F26124}" type="presParOf" srcId="{B15143B5-2628-4091-A05F-E3507E5EE292}" destId="{C9C0A79B-88F0-479C-9CA4-A84C876B837A}" srcOrd="0" destOrd="0" presId="urn:microsoft.com/office/officeart/2005/8/layout/radial5"/>
    <dgm:cxn modelId="{EB04ED5E-850C-4A2E-A38F-BDE58F7A9AC1}" type="presParOf" srcId="{14641FDF-C4C9-470D-A755-2170AA683969}" destId="{B1B03C0A-0512-4E13-82C6-B8DDDDBB5F1A}" srcOrd="8" destOrd="0" presId="urn:microsoft.com/office/officeart/2005/8/layout/radial5"/>
    <dgm:cxn modelId="{04AD9EF0-2DE2-4156-8A90-1D8AFB62AA7E}" type="presParOf" srcId="{14641FDF-C4C9-470D-A755-2170AA683969}" destId="{AE277B63-3049-425F-8545-F7F9DE9835AE}" srcOrd="9" destOrd="0" presId="urn:microsoft.com/office/officeart/2005/8/layout/radial5"/>
    <dgm:cxn modelId="{B4968B65-8E82-48C6-89E7-7E7AFD26BC9D}" type="presParOf" srcId="{AE277B63-3049-425F-8545-F7F9DE9835AE}" destId="{EB32579E-9600-4B6D-95BF-38A14FDEF52B}" srcOrd="0" destOrd="0" presId="urn:microsoft.com/office/officeart/2005/8/layout/radial5"/>
    <dgm:cxn modelId="{F3F8DA17-5FA7-4D4A-B249-A1955B088F58}" type="presParOf" srcId="{14641FDF-C4C9-470D-A755-2170AA683969}" destId="{14419284-DE18-49B9-BCC1-E43FD14041D5}" srcOrd="10" destOrd="0" presId="urn:microsoft.com/office/officeart/2005/8/layout/radial5"/>
    <dgm:cxn modelId="{33425FC3-CC19-4A58-87B7-0B05BB17FE3D}" type="presParOf" srcId="{14641FDF-C4C9-470D-A755-2170AA683969}" destId="{259CE520-0CF1-4B33-AB30-8B202BB215F4}" srcOrd="11" destOrd="0" presId="urn:microsoft.com/office/officeart/2005/8/layout/radial5"/>
    <dgm:cxn modelId="{617A746E-81AC-4FCE-9927-8B2499654317}" type="presParOf" srcId="{259CE520-0CF1-4B33-AB30-8B202BB215F4}" destId="{4A86AAF2-9306-407C-BA61-26F96A80220E}" srcOrd="0" destOrd="0" presId="urn:microsoft.com/office/officeart/2005/8/layout/radial5"/>
    <dgm:cxn modelId="{3E0A2041-B8D2-498E-B8E0-A0470ACBE40B}" type="presParOf" srcId="{14641FDF-C4C9-470D-A755-2170AA683969}" destId="{18A2E3B9-7FAF-4C4B-A9D8-129755B39D8D}" srcOrd="12" destOrd="0" presId="urn:microsoft.com/office/officeart/2005/8/layout/radial5"/>
    <dgm:cxn modelId="{96293FA7-8E65-4B34-876F-18445C222332}" type="presParOf" srcId="{14641FDF-C4C9-470D-A755-2170AA683969}" destId="{F8BD33ED-4700-4979-81D9-50514F404CC6}" srcOrd="13" destOrd="0" presId="urn:microsoft.com/office/officeart/2005/8/layout/radial5"/>
    <dgm:cxn modelId="{348CD26E-2714-48F8-8269-F9F5C62FB611}" type="presParOf" srcId="{F8BD33ED-4700-4979-81D9-50514F404CC6}" destId="{2E9A901F-535D-411D-8EAE-5CA11FA64C68}" srcOrd="0" destOrd="0" presId="urn:microsoft.com/office/officeart/2005/8/layout/radial5"/>
    <dgm:cxn modelId="{80E2F837-3087-4BDC-BB08-5007918C9524}" type="presParOf" srcId="{14641FDF-C4C9-470D-A755-2170AA683969}" destId="{126C0933-54B7-4CC9-BF03-38519A29209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901F-BAA9-49BC-9B67-671377B6514D}">
      <dsp:nvSpPr>
        <dsp:cNvPr id="0" name=""/>
        <dsp:cNvSpPr/>
      </dsp:nvSpPr>
      <dsp:spPr>
        <a:xfrm>
          <a:off x="2388" y="145923"/>
          <a:ext cx="2910222" cy="11640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Виклик часу</a:t>
          </a:r>
          <a:endParaRPr lang="ru-RU" sz="2700" kern="1200" dirty="0"/>
        </a:p>
      </dsp:txBody>
      <dsp:txXfrm>
        <a:off x="584432" y="145923"/>
        <a:ext cx="1746134" cy="1164088"/>
      </dsp:txXfrm>
    </dsp:sp>
    <dsp:sp modelId="{93E6FB33-59C4-430D-8547-3C2FAFE3865E}">
      <dsp:nvSpPr>
        <dsp:cNvPr id="0" name=""/>
        <dsp:cNvSpPr/>
      </dsp:nvSpPr>
      <dsp:spPr>
        <a:xfrm>
          <a:off x="2621588" y="145923"/>
          <a:ext cx="2910222" cy="11640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Ідея</a:t>
          </a:r>
          <a:endParaRPr lang="ru-RU" sz="2700" kern="1200" dirty="0"/>
        </a:p>
      </dsp:txBody>
      <dsp:txXfrm>
        <a:off x="3203632" y="145923"/>
        <a:ext cx="1746134" cy="1164088"/>
      </dsp:txXfrm>
    </dsp:sp>
    <dsp:sp modelId="{B80C121D-E67D-4708-8A8F-D6F8EE0CB912}">
      <dsp:nvSpPr>
        <dsp:cNvPr id="0" name=""/>
        <dsp:cNvSpPr/>
      </dsp:nvSpPr>
      <dsp:spPr>
        <a:xfrm>
          <a:off x="5240788" y="145923"/>
          <a:ext cx="2910222" cy="11640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Проект «Без меж»</a:t>
          </a:r>
          <a:endParaRPr lang="ru-RU" sz="2700" kern="1200" dirty="0"/>
        </a:p>
      </dsp:txBody>
      <dsp:txXfrm>
        <a:off x="5822832" y="145923"/>
        <a:ext cx="1746134" cy="116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9ABE-FB72-4DFE-B5C5-06289639E426}">
      <dsp:nvSpPr>
        <dsp:cNvPr id="0" name=""/>
        <dsp:cNvSpPr/>
      </dsp:nvSpPr>
      <dsp:spPr>
        <a:xfrm>
          <a:off x="1261335" y="406720"/>
          <a:ext cx="4745898" cy="4745898"/>
        </a:xfrm>
        <a:prstGeom prst="blockArc">
          <a:avLst>
            <a:gd name="adj1" fmla="val 13447780"/>
            <a:gd name="adj2" fmla="val 16991107"/>
            <a:gd name="adj3" fmla="val 306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29E77-744F-4A63-9C9E-665C60508C07}">
      <dsp:nvSpPr>
        <dsp:cNvPr id="0" name=""/>
        <dsp:cNvSpPr/>
      </dsp:nvSpPr>
      <dsp:spPr>
        <a:xfrm>
          <a:off x="1281310" y="385872"/>
          <a:ext cx="4745898" cy="4745898"/>
        </a:xfrm>
        <a:prstGeom prst="blockArc">
          <a:avLst>
            <a:gd name="adj1" fmla="val 11150682"/>
            <a:gd name="adj2" fmla="val 13405301"/>
            <a:gd name="adj3" fmla="val 3062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E435B-67F9-44E3-97B9-B4BEC98AD46E}">
      <dsp:nvSpPr>
        <dsp:cNvPr id="0" name=""/>
        <dsp:cNvSpPr/>
      </dsp:nvSpPr>
      <dsp:spPr>
        <a:xfrm>
          <a:off x="1277094" y="423966"/>
          <a:ext cx="4745898" cy="4745898"/>
        </a:xfrm>
        <a:prstGeom prst="blockArc">
          <a:avLst>
            <a:gd name="adj1" fmla="val 9128095"/>
            <a:gd name="adj2" fmla="val 11207070"/>
            <a:gd name="adj3" fmla="val 3062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4B30-24D6-486E-8A11-7AE4A1A78EEB}">
      <dsp:nvSpPr>
        <dsp:cNvPr id="0" name=""/>
        <dsp:cNvSpPr/>
      </dsp:nvSpPr>
      <dsp:spPr>
        <a:xfrm>
          <a:off x="1172631" y="245892"/>
          <a:ext cx="4745898" cy="4745898"/>
        </a:xfrm>
        <a:prstGeom prst="blockArc">
          <a:avLst>
            <a:gd name="adj1" fmla="val 6169637"/>
            <a:gd name="adj2" fmla="val 8824252"/>
            <a:gd name="adj3" fmla="val 3062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9115C-3194-4A27-81B7-BFF4738F4529}">
      <dsp:nvSpPr>
        <dsp:cNvPr id="0" name=""/>
        <dsp:cNvSpPr/>
      </dsp:nvSpPr>
      <dsp:spPr>
        <a:xfrm>
          <a:off x="1983401" y="602704"/>
          <a:ext cx="4745898" cy="4745898"/>
        </a:xfrm>
        <a:prstGeom prst="blockArc">
          <a:avLst>
            <a:gd name="adj1" fmla="val 3513416"/>
            <a:gd name="adj2" fmla="val 7480823"/>
            <a:gd name="adj3" fmla="val 306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B1D84-7270-4DA7-97E3-1CF7A7834616}">
      <dsp:nvSpPr>
        <dsp:cNvPr id="0" name=""/>
        <dsp:cNvSpPr/>
      </dsp:nvSpPr>
      <dsp:spPr>
        <a:xfrm>
          <a:off x="2385768" y="406905"/>
          <a:ext cx="4745898" cy="4745898"/>
        </a:xfrm>
        <a:prstGeom prst="blockArc">
          <a:avLst>
            <a:gd name="adj1" fmla="val 1700367"/>
            <a:gd name="adj2" fmla="val 4172779"/>
            <a:gd name="adj3" fmla="val 3062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DCA3C-FCDC-40E2-9BDC-B58897131C77}">
      <dsp:nvSpPr>
        <dsp:cNvPr id="0" name=""/>
        <dsp:cNvSpPr/>
      </dsp:nvSpPr>
      <dsp:spPr>
        <a:xfrm>
          <a:off x="2323987" y="530009"/>
          <a:ext cx="4745898" cy="4745898"/>
        </a:xfrm>
        <a:prstGeom prst="blockArc">
          <a:avLst>
            <a:gd name="adj1" fmla="val 21249136"/>
            <a:gd name="adj2" fmla="val 1497693"/>
            <a:gd name="adj3" fmla="val 3062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2F2F9-F711-45AC-BBB2-A2387159727B}">
      <dsp:nvSpPr>
        <dsp:cNvPr id="0" name=""/>
        <dsp:cNvSpPr/>
      </dsp:nvSpPr>
      <dsp:spPr>
        <a:xfrm>
          <a:off x="2421798" y="121975"/>
          <a:ext cx="4745898" cy="4745898"/>
        </a:xfrm>
        <a:prstGeom prst="blockArc">
          <a:avLst>
            <a:gd name="adj1" fmla="val 19542026"/>
            <a:gd name="adj2" fmla="val 297428"/>
            <a:gd name="adj3" fmla="val 3062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C42A4-6720-4FB4-BC99-16C23CAD028B}">
      <dsp:nvSpPr>
        <dsp:cNvPr id="0" name=""/>
        <dsp:cNvSpPr/>
      </dsp:nvSpPr>
      <dsp:spPr>
        <a:xfrm>
          <a:off x="2526854" y="350520"/>
          <a:ext cx="4745898" cy="4745898"/>
        </a:xfrm>
        <a:prstGeom prst="blockArc">
          <a:avLst>
            <a:gd name="adj1" fmla="val 15103761"/>
            <a:gd name="adj2" fmla="val 19052754"/>
            <a:gd name="adj3" fmla="val 306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CDC23-CBAF-4863-968D-AD38F9354A5D}">
      <dsp:nvSpPr>
        <dsp:cNvPr id="0" name=""/>
        <dsp:cNvSpPr/>
      </dsp:nvSpPr>
      <dsp:spPr>
        <a:xfrm>
          <a:off x="3168349" y="1850120"/>
          <a:ext cx="1941500" cy="182228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 з особливими потребами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2675" y="2116988"/>
        <a:ext cx="1372848" cy="1288550"/>
      </dsp:txXfrm>
    </dsp:sp>
    <dsp:sp modelId="{D837D57A-F85D-44EE-8728-9C8865DA638A}">
      <dsp:nvSpPr>
        <dsp:cNvPr id="0" name=""/>
        <dsp:cNvSpPr/>
      </dsp:nvSpPr>
      <dsp:spPr>
        <a:xfrm>
          <a:off x="3024338" y="0"/>
          <a:ext cx="2285845" cy="100930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092" y="147809"/>
        <a:ext cx="1616337" cy="713687"/>
      </dsp:txXfrm>
    </dsp:sp>
    <dsp:sp modelId="{53B82C92-E7F6-45BF-BFA0-F32C30713D82}">
      <dsp:nvSpPr>
        <dsp:cNvPr id="0" name=""/>
        <dsp:cNvSpPr/>
      </dsp:nvSpPr>
      <dsp:spPr>
        <a:xfrm>
          <a:off x="5328593" y="576059"/>
          <a:ext cx="2590413" cy="114039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вихователь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7950" y="743066"/>
        <a:ext cx="1831699" cy="806380"/>
      </dsp:txXfrm>
    </dsp:sp>
    <dsp:sp modelId="{A40A4B75-67CE-4BDF-AC70-367472C2E48F}">
      <dsp:nvSpPr>
        <dsp:cNvPr id="0" name=""/>
        <dsp:cNvSpPr/>
      </dsp:nvSpPr>
      <dsp:spPr>
        <a:xfrm>
          <a:off x="5688623" y="2160239"/>
          <a:ext cx="2665535" cy="100930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асистент учителя, вихователя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8982" y="2308048"/>
        <a:ext cx="1884817" cy="713687"/>
      </dsp:txXfrm>
    </dsp:sp>
    <dsp:sp modelId="{FA7BC3CF-DC9B-4FDC-B637-3A37F79D4F93}">
      <dsp:nvSpPr>
        <dsp:cNvPr id="0" name=""/>
        <dsp:cNvSpPr/>
      </dsp:nvSpPr>
      <dsp:spPr>
        <a:xfrm>
          <a:off x="5472611" y="3384379"/>
          <a:ext cx="2685358" cy="1009305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адміністрація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5873" y="3532188"/>
        <a:ext cx="1898834" cy="713687"/>
      </dsp:txXfrm>
    </dsp:sp>
    <dsp:sp modelId="{CEF5500F-72AB-42AB-BBCE-471724C9ABED}">
      <dsp:nvSpPr>
        <dsp:cNvPr id="0" name=""/>
        <dsp:cNvSpPr/>
      </dsp:nvSpPr>
      <dsp:spPr>
        <a:xfrm>
          <a:off x="4320484" y="4464504"/>
          <a:ext cx="2509527" cy="100930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соціальний педагог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996" y="4612313"/>
        <a:ext cx="1774503" cy="713687"/>
      </dsp:txXfrm>
    </dsp:sp>
    <dsp:sp modelId="{A820777F-5E8F-4EE8-88B4-939533440201}">
      <dsp:nvSpPr>
        <dsp:cNvPr id="0" name=""/>
        <dsp:cNvSpPr/>
      </dsp:nvSpPr>
      <dsp:spPr>
        <a:xfrm>
          <a:off x="1872206" y="4392489"/>
          <a:ext cx="2309230" cy="1009305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0385" y="4540298"/>
        <a:ext cx="1632872" cy="713687"/>
      </dsp:txXfrm>
    </dsp:sp>
    <dsp:sp modelId="{FA4A0950-70E5-43C3-9838-D4186109BC47}">
      <dsp:nvSpPr>
        <dsp:cNvPr id="0" name=""/>
        <dsp:cNvSpPr/>
      </dsp:nvSpPr>
      <dsp:spPr>
        <a:xfrm>
          <a:off x="288041" y="3384375"/>
          <a:ext cx="2592633" cy="100930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логопед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23" y="3532184"/>
        <a:ext cx="1833269" cy="713687"/>
      </dsp:txXfrm>
    </dsp:sp>
    <dsp:sp modelId="{1F98850E-06FE-4848-941E-8FF53793A42C}">
      <dsp:nvSpPr>
        <dsp:cNvPr id="0" name=""/>
        <dsp:cNvSpPr/>
      </dsp:nvSpPr>
      <dsp:spPr>
        <a:xfrm>
          <a:off x="11" y="2016226"/>
          <a:ext cx="2659560" cy="1009305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медпрацівник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495" y="2164035"/>
        <a:ext cx="1880592" cy="713687"/>
      </dsp:txXfrm>
    </dsp:sp>
    <dsp:sp modelId="{1D251CA1-9CA8-406B-A770-F94790814306}">
      <dsp:nvSpPr>
        <dsp:cNvPr id="0" name=""/>
        <dsp:cNvSpPr/>
      </dsp:nvSpPr>
      <dsp:spPr>
        <a:xfrm>
          <a:off x="792080" y="648068"/>
          <a:ext cx="2330123" cy="100930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3319" y="795877"/>
        <a:ext cx="1647645" cy="713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E6423-966B-4A27-A2A4-23D77AFA47F9}">
      <dsp:nvSpPr>
        <dsp:cNvPr id="0" name=""/>
        <dsp:cNvSpPr/>
      </dsp:nvSpPr>
      <dsp:spPr>
        <a:xfrm>
          <a:off x="3246862" y="2097880"/>
          <a:ext cx="1611091" cy="1611091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Арт-терапія душі</a:t>
          </a:r>
          <a:endParaRPr lang="ru-RU" sz="2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2801" y="2333819"/>
        <a:ext cx="1139213" cy="1139213"/>
      </dsp:txXfrm>
    </dsp:sp>
    <dsp:sp modelId="{FAC98806-5632-485B-8C57-CDB083A719AC}">
      <dsp:nvSpPr>
        <dsp:cNvPr id="0" name=""/>
        <dsp:cNvSpPr/>
      </dsp:nvSpPr>
      <dsp:spPr>
        <a:xfrm rot="16113662">
          <a:off x="3872088" y="1544217"/>
          <a:ext cx="306111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919158" y="1699673"/>
        <a:ext cx="214278" cy="328662"/>
      </dsp:txXfrm>
    </dsp:sp>
    <dsp:sp modelId="{D499D2DB-BE7B-4B61-9FD8-5AB39CD232A3}">
      <dsp:nvSpPr>
        <dsp:cNvPr id="0" name=""/>
        <dsp:cNvSpPr/>
      </dsp:nvSpPr>
      <dsp:spPr>
        <a:xfrm>
          <a:off x="2894789" y="70865"/>
          <a:ext cx="2209352" cy="14499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Фітотерапія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8341" y="283210"/>
        <a:ext cx="1562248" cy="1025291"/>
      </dsp:txXfrm>
    </dsp:sp>
    <dsp:sp modelId="{4CD1948A-AC5F-4570-981A-C69B3BB20891}">
      <dsp:nvSpPr>
        <dsp:cNvPr id="0" name=""/>
        <dsp:cNvSpPr/>
      </dsp:nvSpPr>
      <dsp:spPr>
        <a:xfrm rot="19545331">
          <a:off x="4795908" y="2020423"/>
          <a:ext cx="302588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803776" y="2155518"/>
        <a:ext cx="211812" cy="328662"/>
      </dsp:txXfrm>
    </dsp:sp>
    <dsp:sp modelId="{7A873129-7399-4FE1-829B-EE0D9DF3C705}">
      <dsp:nvSpPr>
        <dsp:cNvPr id="0" name=""/>
        <dsp:cNvSpPr/>
      </dsp:nvSpPr>
      <dsp:spPr>
        <a:xfrm>
          <a:off x="4651217" y="829481"/>
          <a:ext cx="2765608" cy="144998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Терапія образотворчого мистецтва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6231" y="1041826"/>
        <a:ext cx="1955580" cy="1025291"/>
      </dsp:txXfrm>
    </dsp:sp>
    <dsp:sp modelId="{60D500A4-F965-4CA1-B7CC-2BF011708FED}">
      <dsp:nvSpPr>
        <dsp:cNvPr id="0" name=""/>
        <dsp:cNvSpPr/>
      </dsp:nvSpPr>
      <dsp:spPr>
        <a:xfrm rot="403550">
          <a:off x="4988991" y="2759693"/>
          <a:ext cx="334107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989336" y="2863377"/>
        <a:ext cx="233875" cy="328662"/>
      </dsp:txXfrm>
    </dsp:sp>
    <dsp:sp modelId="{B1E9E43E-85C0-4AE6-80C1-0EF651C1DB17}">
      <dsp:nvSpPr>
        <dsp:cNvPr id="0" name=""/>
        <dsp:cNvSpPr/>
      </dsp:nvSpPr>
      <dsp:spPr>
        <a:xfrm>
          <a:off x="5456670" y="2484609"/>
          <a:ext cx="2383944" cy="144998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Спортивна </a:t>
          </a:r>
          <a:r>
            <a:rPr lang="uk-UA" sz="200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ігротерапія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5791" y="2696954"/>
        <a:ext cx="1685702" cy="1025291"/>
      </dsp:txXfrm>
    </dsp:sp>
    <dsp:sp modelId="{B15143B5-2628-4091-A05F-E3507E5EE292}">
      <dsp:nvSpPr>
        <dsp:cNvPr id="0" name=""/>
        <dsp:cNvSpPr/>
      </dsp:nvSpPr>
      <dsp:spPr>
        <a:xfrm rot="3310817">
          <a:off x="4520523" y="3562860"/>
          <a:ext cx="362069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543822" y="3627828"/>
        <a:ext cx="253448" cy="328662"/>
      </dsp:txXfrm>
    </dsp:sp>
    <dsp:sp modelId="{B1B03C0A-0512-4E13-82C6-B8DDDDBB5F1A}">
      <dsp:nvSpPr>
        <dsp:cNvPr id="0" name=""/>
        <dsp:cNvSpPr/>
      </dsp:nvSpPr>
      <dsp:spPr>
        <a:xfrm>
          <a:off x="4146319" y="4070781"/>
          <a:ext cx="2444539" cy="14499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Терапія музикою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4313" y="4283126"/>
        <a:ext cx="1728551" cy="1025291"/>
      </dsp:txXfrm>
    </dsp:sp>
    <dsp:sp modelId="{AE277B63-3049-425F-8545-F7F9DE9835AE}">
      <dsp:nvSpPr>
        <dsp:cNvPr id="0" name=""/>
        <dsp:cNvSpPr/>
      </dsp:nvSpPr>
      <dsp:spPr>
        <a:xfrm rot="7380751">
          <a:off x="3276016" y="3564396"/>
          <a:ext cx="337997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354338" y="3631436"/>
        <a:ext cx="236598" cy="328662"/>
      </dsp:txXfrm>
    </dsp:sp>
    <dsp:sp modelId="{14419284-DE18-49B9-BCC1-E43FD14041D5}">
      <dsp:nvSpPr>
        <dsp:cNvPr id="0" name=""/>
        <dsp:cNvSpPr/>
      </dsp:nvSpPr>
      <dsp:spPr>
        <a:xfrm>
          <a:off x="1515292" y="4070783"/>
          <a:ext cx="2615245" cy="14499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Денс-терапія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8286" y="4283128"/>
        <a:ext cx="1849257" cy="1025291"/>
      </dsp:txXfrm>
    </dsp:sp>
    <dsp:sp modelId="{259CE520-0CF1-4B33-AB30-8B202BB215F4}">
      <dsp:nvSpPr>
        <dsp:cNvPr id="0" name=""/>
        <dsp:cNvSpPr/>
      </dsp:nvSpPr>
      <dsp:spPr>
        <a:xfrm rot="10377797">
          <a:off x="2844504" y="2760738"/>
          <a:ext cx="290033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31186" y="2864962"/>
        <a:ext cx="203023" cy="328662"/>
      </dsp:txXfrm>
    </dsp:sp>
    <dsp:sp modelId="{18A2E3B9-7FAF-4C4B-A9D8-129755B39D8D}">
      <dsp:nvSpPr>
        <dsp:cNvPr id="0" name=""/>
        <dsp:cNvSpPr/>
      </dsp:nvSpPr>
      <dsp:spPr>
        <a:xfrm>
          <a:off x="412027" y="2484615"/>
          <a:ext cx="2319768" cy="144998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Казкотерапія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1749" y="2696960"/>
        <a:ext cx="1640324" cy="1025291"/>
      </dsp:txXfrm>
    </dsp:sp>
    <dsp:sp modelId="{F8BD33ED-4700-4979-81D9-50514F404CC6}">
      <dsp:nvSpPr>
        <dsp:cNvPr id="0" name=""/>
        <dsp:cNvSpPr/>
      </dsp:nvSpPr>
      <dsp:spPr>
        <a:xfrm rot="12551729">
          <a:off x="2818113" y="2054084"/>
          <a:ext cx="408891" cy="547770"/>
        </a:xfrm>
        <a:prstGeom prst="rightArrow">
          <a:avLst>
            <a:gd name="adj1" fmla="val 60000"/>
            <a:gd name="adj2" fmla="val 50000"/>
          </a:avLst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32988" y="2193556"/>
        <a:ext cx="286224" cy="328662"/>
      </dsp:txXfrm>
    </dsp:sp>
    <dsp:sp modelId="{126C0933-54B7-4CC9-BF03-38519A292090}">
      <dsp:nvSpPr>
        <dsp:cNvPr id="0" name=""/>
        <dsp:cNvSpPr/>
      </dsp:nvSpPr>
      <dsp:spPr>
        <a:xfrm>
          <a:off x="381545" y="885242"/>
          <a:ext cx="2713075" cy="144998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Кольоротерапія</a:t>
          </a:r>
          <a:endParaRPr lang="ru-RU" sz="2000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8866" y="1097587"/>
        <a:ext cx="1918433" cy="102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0.10937</cdr:x>
      <cdr:y>0.21875</cdr:y>
    </cdr:from>
    <cdr:to>
      <cdr:x>0.66406</cdr:x>
      <cdr:y>0.89584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00" y="1500174"/>
          <a:ext cx="5072098" cy="4643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0.32812</cdr:x>
      <cdr:y>0.26041</cdr:y>
    </cdr:from>
    <cdr:to>
      <cdr:x>0.42812</cdr:x>
      <cdr:y>0.675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00364" y="1785926"/>
          <a:ext cx="914400" cy="2843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0.10156</cdr:x>
      <cdr:y>0.17708</cdr:y>
    </cdr:from>
    <cdr:to>
      <cdr:x>0.44375</cdr:x>
      <cdr:y>0.66458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8662" y="1214422"/>
          <a:ext cx="3128978" cy="3343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0.05468</cdr:x>
      <cdr:y>0.21875</cdr:y>
    </cdr:from>
    <cdr:to>
      <cdr:x>0.61719</cdr:x>
      <cdr:y>0.97917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0034" y="1500174"/>
          <a:ext cx="5143536" cy="5214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2000" dirty="0"/>
        </a:p>
        <a:p xmlns:a="http://schemas.openxmlformats.org/drawingml/2006/main">
          <a:r>
            <a:rPr lang="uk-UA" sz="2000" dirty="0" smtClean="0"/>
            <a:t>                                                         70%</a:t>
          </a:r>
        </a:p>
        <a:p xmlns:a="http://schemas.openxmlformats.org/drawingml/2006/main">
          <a:endParaRPr lang="uk-UA" sz="2000" dirty="0" smtClean="0"/>
        </a:p>
        <a:p xmlns:a="http://schemas.openxmlformats.org/drawingml/2006/main">
          <a:endParaRPr lang="uk-UA" sz="2000" dirty="0"/>
        </a:p>
        <a:p xmlns:a="http://schemas.openxmlformats.org/drawingml/2006/main">
          <a:endParaRPr lang="uk-UA" sz="2000" dirty="0" smtClean="0"/>
        </a:p>
        <a:p xmlns:a="http://schemas.openxmlformats.org/drawingml/2006/main">
          <a:r>
            <a:rPr lang="uk-UA" sz="2000" dirty="0"/>
            <a:t> </a:t>
          </a:r>
          <a:r>
            <a:rPr lang="uk-UA" sz="2000" dirty="0" smtClean="0"/>
            <a:t>                      50%</a:t>
          </a:r>
          <a:endParaRPr lang="uk-UA" sz="2000" dirty="0"/>
        </a:p>
        <a:p xmlns:a="http://schemas.openxmlformats.org/drawingml/2006/main">
          <a:r>
            <a:rPr lang="uk-UA" sz="2000" dirty="0" smtClean="0"/>
            <a:t>             </a:t>
          </a:r>
        </a:p>
        <a:p xmlns:a="http://schemas.openxmlformats.org/drawingml/2006/main">
          <a:endParaRPr lang="uk-UA" sz="2000" dirty="0"/>
        </a:p>
        <a:p xmlns:a="http://schemas.openxmlformats.org/drawingml/2006/main">
          <a:endParaRPr lang="uk-UA" sz="2000" dirty="0" smtClean="0"/>
        </a:p>
        <a:p xmlns:a="http://schemas.openxmlformats.org/drawingml/2006/main">
          <a:r>
            <a:rPr lang="uk-UA" sz="2000" dirty="0"/>
            <a:t> </a:t>
          </a:r>
          <a:r>
            <a:rPr lang="uk-UA" sz="2000" dirty="0" smtClean="0"/>
            <a:t>            30%</a:t>
          </a:r>
        </a:p>
        <a:p xmlns:a="http://schemas.openxmlformats.org/drawingml/2006/main">
          <a:r>
            <a:rPr lang="uk-UA" sz="2000" dirty="0" smtClean="0"/>
            <a:t>                                                                   30%</a:t>
          </a:r>
        </a:p>
        <a:p xmlns:a="http://schemas.openxmlformats.org/drawingml/2006/main">
          <a:r>
            <a:rPr lang="uk-UA" sz="2000" dirty="0" smtClean="0"/>
            <a:t>                                20%</a:t>
          </a:r>
          <a:endParaRPr lang="uk-UA" sz="2000" dirty="0"/>
        </a:p>
      </cdr:txBody>
    </cdr:sp>
  </cdr:relSizeAnchor>
  <cdr:relSizeAnchor xmlns:cdr="http://schemas.openxmlformats.org/drawingml/2006/chartDrawing">
    <cdr:from>
      <cdr:x>0.48425</cdr:x>
      <cdr:y>0.02751</cdr:y>
    </cdr:from>
    <cdr:to>
      <cdr:x>0.75987</cdr:x>
      <cdr:y>0.16084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27984" y="188640"/>
          <a:ext cx="25202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37858-2CE3-41F6-A616-0EF7FA9CB47F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F35EC-DA57-422A-8B83-1DA8CC09B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E7BD-513C-4B70-AB87-39123FEE23F1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A124-53C6-42C4-B936-6AC435D28D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66643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>
                <a:solidFill>
                  <a:srgbClr val="0070C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kern="1200" dirty="0" err="1">
                <a:solidFill>
                  <a:srgbClr val="0070C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kern="1200" dirty="0">
              <a:solidFill>
                <a:srgbClr val="0070C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7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7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http://www.libottledwater.com/images/leaf.gif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://www.libottledwater.com/images/leaf.gif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35" y="4581128"/>
            <a:ext cx="1987669" cy="20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20" y="4616592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colourbox.com/preview/4773185-abstract-ecology-background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op-bal.ru/pars_docs/refs/52/51020/51020_html_m7f4ad5d1.gi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742" y="1026733"/>
            <a:ext cx="684076" cy="6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2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624736" cy="2016224"/>
          </a:xfrm>
        </p:spPr>
        <p:txBody>
          <a:bodyPr>
            <a:noAutofit/>
          </a:bodyPr>
          <a:lstStyle/>
          <a:p>
            <a:r>
              <a:rPr lang="uk-UA" alt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Тема  досвіду: </a:t>
            </a: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alt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Формування  інклюзивного  освітнього  середовища  в  ліцеї  в  умовах  реалізації  районного  соціального  проекту  «Без  меж»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4437112"/>
            <a:ext cx="4816624" cy="2592288"/>
          </a:xfrm>
        </p:spPr>
        <p:txBody>
          <a:bodyPr>
            <a:noAutofit/>
          </a:bodyPr>
          <a:lstStyle/>
          <a:p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Batang" pitchFamily="18" charset="-127"/>
              <a:cs typeface="Arabic Typesetting" pitchFamily="66" charset="-78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Комунальний заклад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            «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Слатинський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ліцей»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             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Дергачівської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районної ради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                Харківської області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36912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uk-UA" sz="2000" b="1" i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Номінація:</a:t>
            </a:r>
            <a:endParaRPr lang="ru-RU" sz="2000" i="1" u="sng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«Сучасний  вектор  розвитку  інклюзивної освіти  в  Україні»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872208" cy="16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Відкриття додаткової дошкільної групи </a:t>
            </a:r>
            <a:b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 інклюзивною формою навчання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C:\Users\Admin\Desktop\11\відкриття додаткової групи\IMG_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779911" cy="2519941"/>
          </a:xfrm>
          <a:prstGeom prst="rect">
            <a:avLst/>
          </a:prstGeom>
          <a:noFill/>
        </p:spPr>
      </p:pic>
      <p:pic>
        <p:nvPicPr>
          <p:cNvPr id="8200" name="Picture 8" descr="C:\Users\Admin\Desktop\11\відкриття додаткової групи\IMG_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816424" cy="2544282"/>
          </a:xfrm>
          <a:prstGeom prst="rect">
            <a:avLst/>
          </a:prstGeom>
          <a:noFill/>
        </p:spPr>
      </p:pic>
      <p:pic>
        <p:nvPicPr>
          <p:cNvPr id="8201" name="Picture 9" descr="C:\Users\Admin\Desktop\11\відкриття додаткової групи\IMG_3023.jpg"/>
          <p:cNvPicPr>
            <a:picLocks noChangeAspect="1" noChangeArrowheads="1"/>
          </p:cNvPicPr>
          <p:nvPr/>
        </p:nvPicPr>
        <p:blipFill>
          <a:blip r:embed="rId4" cstate="print"/>
          <a:srcRect t="895"/>
          <a:stretch>
            <a:fillRect/>
          </a:stretch>
        </p:blipFill>
        <p:spPr bwMode="auto">
          <a:xfrm>
            <a:off x="467544" y="1267329"/>
            <a:ext cx="3816424" cy="2521431"/>
          </a:xfrm>
          <a:prstGeom prst="rect">
            <a:avLst/>
          </a:prstGeom>
          <a:noFill/>
        </p:spPr>
      </p:pic>
      <p:pic>
        <p:nvPicPr>
          <p:cNvPr id="8202" name="Picture 10" descr="C:\Users\Admin\Desktop\11\відкриття додаткової групи\IMG_3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92112"/>
            <a:ext cx="8229600" cy="108012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ІРЦ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Admin\Desktop\Співпраця з ІР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136904" cy="521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\Desktop\Корекційно - розвиткові заняття\DSC_3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84984"/>
            <a:ext cx="2394266" cy="3192355"/>
          </a:xfrm>
          <a:prstGeom prst="rect">
            <a:avLst/>
          </a:prstGeom>
          <a:noFill/>
        </p:spPr>
      </p:pic>
      <p:pic>
        <p:nvPicPr>
          <p:cNvPr id="19458" name="Picture 2" descr="C:\Users\Admin\Desktop\Корекційно - розвиткові заняття\IMG-3bd73a886e21cfa0b2cb334365e5d04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2520280" cy="3360374"/>
          </a:xfrm>
          <a:prstGeom prst="rect">
            <a:avLst/>
          </a:prstGeom>
          <a:noFill/>
        </p:spPr>
      </p:pic>
      <p:pic>
        <p:nvPicPr>
          <p:cNvPr id="19459" name="Picture 3" descr="C:\Users\Admin\Desktop\Корекційно - розвиткові заняття\IMG-60c1fc561e7103e6b164823aecd7d1a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3600400" cy="27003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476672"/>
            <a:ext cx="531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4889725"/>
              </p:ext>
            </p:extLst>
          </p:nvPr>
        </p:nvGraphicFramePr>
        <p:xfrm>
          <a:off x="755576" y="908720"/>
          <a:ext cx="8136904" cy="55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95736" y="404664"/>
            <a:ext cx="5134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cap="all" dirty="0" smtClean="0">
                <a:ln/>
                <a:solidFill>
                  <a:srgbClr val="00B050"/>
                </a:solidFill>
                <a:effectLst/>
                <a:latin typeface="Times New Roman" pitchFamily="18" charset="0"/>
              </a:rPr>
              <a:t>Напрями діяльності</a:t>
            </a:r>
            <a:endParaRPr lang="uk-UA" sz="3200" b="1" cap="all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024" y="-2675154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івень розвитку соціальної толерантності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0893"/>
              </p:ext>
            </p:extLst>
          </p:nvPr>
        </p:nvGraphicFramePr>
        <p:xfrm>
          <a:off x="323528" y="476672"/>
          <a:ext cx="8496944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івень розвитку соціальної толерантності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Наші контакти</a:t>
            </a:r>
            <a:r>
              <a:rPr lang="uk-UA" sz="4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+3805763-41-294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schoolslatino@ukr.net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http://slatino.edu.kh.ua/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1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941168"/>
            <a:ext cx="8429684" cy="151216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КОНЦЕПЦІЯ РОЗВИТКУ ЛІЦЕЮ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Мамине щастя\IMG_297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87624" y="404664"/>
            <a:ext cx="6666512" cy="44443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3050"/>
            <a:ext cx="8435280" cy="329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4686304" cy="557748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8" name="Picture 3" descr="C:\Documents and Settings\User\Рабочий стол\vcOv5J8lb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000" y="3888000"/>
            <a:ext cx="41314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249289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Візія ліцею – поєднання освітньої  роботи з науково-методичною, науково-дослідницькою та експериментальною; використання поряд із традиційними методами та формами навчання й  виховання інноваційних педагогічних технологій.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4076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Підвищення якості освіти та забезпечення рівного доступу до неї через створення інноваційного освітнього середовища, впровадження компетентнісного підходу в навчанні і вихованні дитини 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48680"/>
            <a:ext cx="713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Пріоритетні напрями діяльності: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85751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sz="32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151" name="Заголовок 2"/>
          <p:cNvSpPr txBox="1">
            <a:spLocks/>
          </p:cNvSpPr>
          <p:nvPr/>
        </p:nvSpPr>
        <p:spPr bwMode="auto">
          <a:xfrm>
            <a:off x="3500430" y="1214422"/>
            <a:ext cx="29194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4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alibri" pitchFamily="34" charset="0"/>
              </a:rPr>
            </a:br>
            <a:endParaRPr lang="ru-RU" sz="4400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883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FFFFFF"/>
                </a:solidFill>
                <a:latin typeface="Arial Black" pitchFamily="34" charset="0"/>
              </a:rPr>
              <a:t>,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84784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 Концепції:</a:t>
            </a:r>
            <a:r>
              <a:rPr lang="uk-UA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 позитивну динаміку розвитку ліцею як відкритої інноваційної системи, конкурентоздатної  й орієнтованої на підготовку особистості  як громадянина  України , який легко адаптується в сучасних  умовах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765175"/>
          </a:xfrm>
        </p:spPr>
        <p:txBody>
          <a:bodyPr>
            <a:noAutofit/>
          </a:bodyPr>
          <a:lstStyle/>
          <a:p>
            <a:pPr lvl="0"/>
            <a:r>
              <a:rPr lang="uk-UA" sz="28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Створення проекту розвитку інклюзивної освіти «Без меж»</a:t>
            </a:r>
            <a:r>
              <a:rPr lang="ru-RU" sz="28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35180755"/>
              </p:ext>
            </p:extLst>
          </p:nvPr>
        </p:nvGraphicFramePr>
        <p:xfrm>
          <a:off x="612648" y="1397000"/>
          <a:ext cx="81534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12648" y="2780928"/>
            <a:ext cx="2375176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Необхідність відповідати на вимоги часу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Обласний освітній проект «Розвиток інклюзивної освіти в Харківській </a:t>
            </a:r>
            <a:r>
              <a:rPr lang="uk-UA" dirty="0"/>
              <a:t>області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2780928"/>
            <a:ext cx="2304256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Створення творчого простору для розвитку інклюзивної освіти в районі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Охоплення творчим пошуком педагогічного загалу району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2852936"/>
            <a:ext cx="2304256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Дорожня карта проекту             «Без меж»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Учасники проекту: педагогічний та учнівський колективи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Результати впровадження проекту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501122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Мета:</a:t>
            </a: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реалізація в закладі освіти районного соціального проекту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«Без меж» шляхом створення інноваційного інклюзивного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освітнього середовища, впровадження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особистісно-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орієнтованого,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компетентнісного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підходу до навчання та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виховання кожної дитини.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508518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7200" b="1" dirty="0" smtClean="0">
                <a:solidFill>
                  <a:srgbClr val="00B050"/>
                </a:solidFill>
                <a:latin typeface="Bookman Old Style" pitchFamily="18" charset="0"/>
              </a:rPr>
              <a:t>Завдання:                               </a:t>
            </a: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реалізувати основні положення районного соціального проекту «Без меж»;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   інноваційне   інклюзивне   освітнє  середовище   в   ліцеї,  яке  сприятиме розвитку індивідуальних здібностей і талантів «особливих» дітей та їх самореалізації;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організувати освітній процес з точки зору </a:t>
            </a:r>
            <a:r>
              <a:rPr lang="uk-UA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підходу;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допомогти  дітям  з  особливими  освітніми  потребами  в  адаптації  до нових умов, соціалізації особистості;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упроваджувати особистісно-орієнтований  підхід  до навчання та виховання кожної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    відповідну   підготовку    педагогів,   інших    працівників    ліцею  до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  з  дітьми  з  особливими  потребами;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 толерантне  ставлення до «особливих» дітей  усіх учасників освітнього процесу.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600" y="332656"/>
            <a:ext cx="6887737" cy="38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Модель інклюзивного навчання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41432693"/>
              </p:ext>
            </p:extLst>
          </p:nvPr>
        </p:nvGraphicFramePr>
        <p:xfrm>
          <a:off x="395536" y="908720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Стрелка вверх 17"/>
          <p:cNvSpPr/>
          <p:nvPr/>
        </p:nvSpPr>
        <p:spPr>
          <a:xfrm>
            <a:off x="4283968" y="1988840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195563">
            <a:off x="5216439" y="2353978"/>
            <a:ext cx="465295" cy="624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6200000">
            <a:off x="3055191" y="3289625"/>
            <a:ext cx="436285" cy="427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3750627">
            <a:off x="3193596" y="4072783"/>
            <a:ext cx="475210" cy="570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9674846">
            <a:off x="4897270" y="4567591"/>
            <a:ext cx="573594" cy="774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054503">
            <a:off x="3361272" y="2303316"/>
            <a:ext cx="477239" cy="651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2092134">
            <a:off x="3814505" y="4584704"/>
            <a:ext cx="547412" cy="7129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5577994" y="3359113"/>
            <a:ext cx="43628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7552615">
            <a:off x="5421269" y="4090894"/>
            <a:ext cx="475210" cy="570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6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Кроки впровадження проекту розвитку інклюзивної освіти </a:t>
            </a:r>
            <a:r>
              <a:rPr lang="uk-U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“Без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меж”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User\Рабочий стол\КОНФЕРЕНЦІЯ про інклюзію\фон\IMG_20180426_143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1880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User\Рабочий стол\КОНФЕРЕНЦІЯ про інклюзію\фон\P80419-102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76264" cy="18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User\Рабочий стол\КОНФЕРЕНЦІЯ про інклюзію\фон\IMG_20180426_144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47864" y="2348880"/>
            <a:ext cx="244827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модулі тренінгів Центру Ладо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C:\Documents and Settings\User\Рабочий стол\КОНФЕРЕНЦІЯ про інклюзію\фон\IMG_20180426_131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41" y="4365104"/>
            <a:ext cx="2512707" cy="18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11\IMG_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12576" y="1412775"/>
            <a:ext cx="6048671" cy="40324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692696"/>
            <a:ext cx="4104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Програми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“Сприяння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соціальній згуртованості та інтеграції внутрішньо переміщених осіб на сході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Представництва Дитячого Фонду Організації Об’єднаних Націй (ЮНІСЕФ) в Україні</a:t>
            </a:r>
          </a:p>
          <a:p>
            <a:pPr algn="ctr"/>
            <a:endParaRPr lang="uk-UA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етап – створення проекту, капітальний ремонт приміщень для дошкільного підрозділу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Другий етап – участь в навчально-практичних семінарах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“Садочок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-простір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дружній до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дитини”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курсова перепідготовка, участь в заходах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Третій етап – відкриття додаткової дошкільної групи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“Мамине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щастя”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402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 досвіду:  Формування  інклюзивного  освітнього  середовища  в  ліцеї  в  умовах  реалізації  районного  соціального  проекту  «Без  меж»</vt:lpstr>
      <vt:lpstr>КОНЦЕПЦІЯ РОЗВИТКУ ЛІЦЕЮ</vt:lpstr>
      <vt:lpstr>Презентация PowerPoint</vt:lpstr>
      <vt:lpstr> </vt:lpstr>
      <vt:lpstr>Створення проекту розвитку інклюзивної освіти «Без меж» </vt:lpstr>
      <vt:lpstr>  Мета: реалізація в закладі освіти районного соціального проекту                «Без меж» шляхом створення інноваційного інклюзивного                     освітнього середовища, впровадження особистісно-                     орієнтованого, компетентнісного підходу до навчання та                    виховання кожної дитини. </vt:lpstr>
      <vt:lpstr>Презентация PowerPoint</vt:lpstr>
      <vt:lpstr>Презентация PowerPoint</vt:lpstr>
      <vt:lpstr>Презентация PowerPoint</vt:lpstr>
      <vt:lpstr>Презентация PowerPoint</vt:lpstr>
      <vt:lpstr>Співпраця з ІРЦ</vt:lpstr>
      <vt:lpstr>Презентация PowerPoint</vt:lpstr>
      <vt:lpstr>Презентация PowerPoint</vt:lpstr>
      <vt:lpstr>Презентация PowerPoint</vt:lpstr>
      <vt:lpstr>  Наші контакти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User Windows</cp:lastModifiedBy>
  <cp:revision>211</cp:revision>
  <cp:lastPrinted>2017-11-01T18:12:59Z</cp:lastPrinted>
  <dcterms:created xsi:type="dcterms:W3CDTF">2017-02-23T13:11:39Z</dcterms:created>
  <dcterms:modified xsi:type="dcterms:W3CDTF">2024-04-08T10:36:23Z</dcterms:modified>
</cp:coreProperties>
</file>